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Override PartName="/ppt/media/image23.jpeg" ContentType="image/jpeg"/>
  <Override PartName="/ppt/media/image24.jpeg" ContentType="image/jpeg"/>
  <Override PartName="/ppt/media/image25.jpeg" ContentType="image/jpeg"/>
  <Override PartName="/ppt/media/image26.jpeg" ContentType="image/jpeg"/>
  <Override PartName="/ppt/media/image27.jpeg" ContentType="image/jpeg"/>
  <Override PartName="/ppt/media/image28.jpeg" ContentType="image/jpeg"/>
  <Override PartName="/ppt/media/image29.jpeg" ContentType="image/jpeg"/>
  <Override PartName="/ppt/media/image30.jpeg" ContentType="image/jpeg"/>
  <Override PartName="/ppt/media/image31.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b="1" baseline="0" cap="none" i="0" spc="0" strike="noStrike" sz="3000" u="none" kumimoji="0" normalizeH="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b="1" baseline="0" cap="none" i="0" spc="0" strike="noStrike" sz="3000" u="none" kumimoji="0" normalizeH="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b="1" baseline="0" cap="none" i="0" spc="0" strike="noStrike" sz="3000" u="none" kumimoji="0" normalizeH="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b="1" baseline="0" cap="none" i="0" spc="0" strike="noStrike" sz="3000" u="none" kumimoji="0" normalizeH="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b="1" baseline="0" cap="none" i="0" spc="0" strike="noStrike" sz="3000" u="none" kumimoji="0" normalizeH="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b="1" baseline="0" cap="none" i="0" spc="0" strike="noStrike" sz="3000" u="none" kumimoji="0" normalizeH="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b="1" baseline="0" cap="none" i="0" spc="0" strike="noStrike" sz="3000" u="none" kumimoji="0" normalizeH="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b="1" baseline="0" cap="none" i="0" spc="0" strike="noStrike" sz="3000" u="none" kumimoji="0" normalizeH="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b="1" baseline="0" cap="none" i="0" spc="0" strike="noStrike" sz="3000" u="none" kumimoji="0" normalizeH="0">
        <a:ln>
          <a:noFill/>
        </a:ln>
        <a:solidFill>
          <a:srgbClr val="000000"/>
        </a:solidFill>
        <a:effectLst/>
        <a:uFillTx/>
        <a:latin typeface="Helvetica Neue"/>
        <a:ea typeface="Helvetica Neue"/>
        <a:cs typeface="Helvetica Neue"/>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b="def" i="def"/>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b="def" i="def"/>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b="def" i="def"/>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16" name="Shape 116"/>
          <p:cNvSpPr/>
          <p:nvPr>
            <p:ph type="sldImg"/>
          </p:nvPr>
        </p:nvSpPr>
        <p:spPr>
          <a:xfrm>
            <a:off x="1143000" y="685800"/>
            <a:ext cx="4572000" cy="3429000"/>
          </a:xfrm>
          <a:prstGeom prst="rect">
            <a:avLst/>
          </a:prstGeom>
        </p:spPr>
        <p:txBody>
          <a:bodyPr/>
          <a:lstStyle/>
          <a:p>
            <a:pPr/>
          </a:p>
        </p:txBody>
      </p:sp>
      <p:sp>
        <p:nvSpPr>
          <p:cNvPr id="117" name="Shape 11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amp; Subtitle">
    <p:spTree>
      <p:nvGrpSpPr>
        <p:cNvPr id="1" name=""/>
        <p:cNvGrpSpPr/>
        <p:nvPr/>
      </p:nvGrpSpPr>
      <p:grpSpPr>
        <a:xfrm>
          <a:off x="0" y="0"/>
          <a:ext cx="0" cy="0"/>
          <a:chOff x="0" y="0"/>
          <a:chExt cx="0" cy="0"/>
        </a:xfrm>
      </p:grpSpPr>
      <p:sp>
        <p:nvSpPr>
          <p:cNvPr id="11" name="Title Text"/>
          <p:cNvSpPr txBox="1"/>
          <p:nvPr>
            <p:ph type="title"/>
          </p:nvPr>
        </p:nvSpPr>
        <p:spPr>
          <a:xfrm>
            <a:off x="1778000" y="2298700"/>
            <a:ext cx="20828000" cy="4648200"/>
          </a:xfrm>
          <a:prstGeom prst="rect">
            <a:avLst/>
          </a:prstGeom>
        </p:spPr>
        <p:txBody>
          <a:bodyPr anchor="b"/>
          <a:lstStyle/>
          <a:p>
            <a:pPr/>
            <a:r>
              <a:t>Title Text</a:t>
            </a:r>
          </a:p>
        </p:txBody>
      </p:sp>
      <p:sp>
        <p:nvSpPr>
          <p:cNvPr id="12" name="Body Level One…"/>
          <p:cNvSpPr txBox="1"/>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93" name="–Johnny Appleseed"/>
          <p:cNvSpPr txBox="1"/>
          <p:nvPr>
            <p:ph type="body" sz="quarter" idx="13"/>
          </p:nvPr>
        </p:nvSpPr>
        <p:spPr>
          <a:xfrm>
            <a:off x="2387600" y="8953500"/>
            <a:ext cx="19621500" cy="585521"/>
          </a:xfrm>
          <a:prstGeom prst="rect">
            <a:avLst/>
          </a:prstGeom>
        </p:spPr>
        <p:txBody>
          <a:bodyPr anchor="t">
            <a:spAutoFit/>
          </a:bodyPr>
          <a:lstStyle>
            <a:lvl1pPr marL="0" indent="0" algn="ctr">
              <a:spcBef>
                <a:spcPts val="0"/>
              </a:spcBef>
              <a:buSzTx/>
              <a:buNone/>
              <a:defRPr i="1" sz="3200"/>
            </a:lvl1pPr>
          </a:lstStyle>
          <a:p>
            <a:pPr/>
            <a:r>
              <a:t>–Johnny Appleseed</a:t>
            </a:r>
          </a:p>
        </p:txBody>
      </p:sp>
      <p:sp>
        <p:nvSpPr>
          <p:cNvPr id="94" name="“Type a quote here.”"/>
          <p:cNvSpPr txBox="1"/>
          <p:nvPr>
            <p:ph type="body" sz="quarter" idx="14"/>
          </p:nvPr>
        </p:nvSpPr>
        <p:spPr>
          <a:xfrm>
            <a:off x="2387600" y="6076950"/>
            <a:ext cx="19621500" cy="825500"/>
          </a:xfrm>
          <a:prstGeom prst="rect">
            <a:avLst/>
          </a:prstGeom>
        </p:spPr>
        <p:txBody>
          <a:bodyPr>
            <a:spAutoFit/>
          </a:bodyPr>
          <a:lstStyle>
            <a:lvl1pPr marL="0" indent="0" algn="ctr">
              <a:spcBef>
                <a:spcPts val="0"/>
              </a:spcBef>
              <a:buSzTx/>
              <a:buNone/>
              <a:defRPr sz="4800">
                <a:latin typeface="+mn-lt"/>
                <a:ea typeface="+mn-ea"/>
                <a:cs typeface="+mn-cs"/>
                <a:sym typeface="Helvetica Neue Medium"/>
              </a:defRPr>
            </a:lvl1pPr>
          </a:lstStyle>
          <a:p>
            <a:pPr/>
            <a:r>
              <a:t>“Type a quote here.” </a:t>
            </a:r>
          </a:p>
        </p:txBody>
      </p:sp>
      <p:sp>
        <p:nvSpPr>
          <p:cNvPr id="9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02" name="Image"/>
          <p:cNvSpPr/>
          <p:nvPr>
            <p:ph type="pic" idx="13"/>
          </p:nvPr>
        </p:nvSpPr>
        <p:spPr>
          <a:xfrm>
            <a:off x="0" y="0"/>
            <a:ext cx="24384000" cy="16264467"/>
          </a:xfrm>
          <a:prstGeom prst="rect">
            <a:avLst/>
          </a:prstGeom>
        </p:spPr>
        <p:txBody>
          <a:bodyPr lIns="91439" tIns="45719" rIns="91439" bIns="45719" anchor="t">
            <a:noAutofit/>
          </a:bodyPr>
          <a:lstStyle/>
          <a:p>
            <a:pPr/>
          </a:p>
        </p:txBody>
      </p:sp>
      <p:sp>
        <p:nvSpPr>
          <p:cNvPr id="10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1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spTree>
      <p:nvGrpSpPr>
        <p:cNvPr id="1" name=""/>
        <p:cNvGrpSpPr/>
        <p:nvPr/>
      </p:nvGrpSpPr>
      <p:grpSpPr>
        <a:xfrm>
          <a:off x="0" y="0"/>
          <a:ext cx="0" cy="0"/>
          <a:chOff x="0" y="0"/>
          <a:chExt cx="0" cy="0"/>
        </a:xfrm>
      </p:grpSpPr>
      <p:sp>
        <p:nvSpPr>
          <p:cNvPr id="20" name="Image"/>
          <p:cNvSpPr/>
          <p:nvPr>
            <p:ph type="pic" idx="13"/>
          </p:nvPr>
        </p:nvSpPr>
        <p:spPr>
          <a:xfrm>
            <a:off x="3124200" y="-38100"/>
            <a:ext cx="18135600" cy="12096698"/>
          </a:xfrm>
          <a:prstGeom prst="rect">
            <a:avLst/>
          </a:prstGeom>
        </p:spPr>
        <p:txBody>
          <a:bodyPr lIns="91439" tIns="45719" rIns="91439" bIns="45719" anchor="t">
            <a:noAutofit/>
          </a:bodyPr>
          <a:lstStyle/>
          <a:p>
            <a:pPr/>
          </a:p>
        </p:txBody>
      </p:sp>
      <p:sp>
        <p:nvSpPr>
          <p:cNvPr id="21" name="Title Text"/>
          <p:cNvSpPr txBox="1"/>
          <p:nvPr>
            <p:ph type="title"/>
          </p:nvPr>
        </p:nvSpPr>
        <p:spPr>
          <a:xfrm>
            <a:off x="635000" y="9512300"/>
            <a:ext cx="23114000" cy="2006600"/>
          </a:xfrm>
          <a:prstGeom prst="rect">
            <a:avLst/>
          </a:prstGeom>
        </p:spPr>
        <p:txBody>
          <a:bodyPr anchor="b"/>
          <a:lstStyle/>
          <a:p>
            <a:pPr/>
            <a:r>
              <a:t>Title Text</a:t>
            </a:r>
          </a:p>
        </p:txBody>
      </p:sp>
      <p:sp>
        <p:nvSpPr>
          <p:cNvPr id="22" name="Body Level One…"/>
          <p:cNvSpPr txBox="1"/>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pPr/>
            <a:r>
              <a:t>Body Level One</a:t>
            </a:r>
          </a:p>
          <a:p>
            <a:pPr lvl="1"/>
            <a:r>
              <a:t>Body Level Two</a:t>
            </a:r>
          </a:p>
          <a:p>
            <a:pPr lvl="2"/>
            <a:r>
              <a:t>Body Level Three</a:t>
            </a:r>
          </a:p>
          <a:p>
            <a:pPr lvl="3"/>
            <a:r>
              <a:t>Body Level Four</a:t>
            </a:r>
          </a:p>
          <a:p>
            <a:pPr lvl="4"/>
            <a:r>
              <a:t>Body Level Five</a:t>
            </a:r>
          </a:p>
        </p:txBody>
      </p:sp>
      <p:sp>
        <p:nvSpPr>
          <p:cNvPr id="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30" name="Title Text"/>
          <p:cNvSpPr txBox="1"/>
          <p:nvPr>
            <p:ph type="title"/>
          </p:nvPr>
        </p:nvSpPr>
        <p:spPr>
          <a:xfrm>
            <a:off x="1778000" y="4533900"/>
            <a:ext cx="20828000" cy="4648200"/>
          </a:xfrm>
          <a:prstGeom prst="rect">
            <a:avLst/>
          </a:prstGeom>
        </p:spPr>
        <p:txBody>
          <a:bodyPr/>
          <a:lstStyle/>
          <a:p>
            <a:pPr/>
            <a:r>
              <a:t>Title Text</a:t>
            </a:r>
          </a:p>
        </p:txBody>
      </p:sp>
      <p:sp>
        <p:nvSpPr>
          <p:cNvPr id="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spTree>
      <p:nvGrpSpPr>
        <p:cNvPr id="1" name=""/>
        <p:cNvGrpSpPr/>
        <p:nvPr/>
      </p:nvGrpSpPr>
      <p:grpSpPr>
        <a:xfrm>
          <a:off x="0" y="0"/>
          <a:ext cx="0" cy="0"/>
          <a:chOff x="0" y="0"/>
          <a:chExt cx="0" cy="0"/>
        </a:xfrm>
      </p:grpSpPr>
      <p:sp>
        <p:nvSpPr>
          <p:cNvPr id="38" name="Image"/>
          <p:cNvSpPr/>
          <p:nvPr>
            <p:ph type="pic" idx="13"/>
          </p:nvPr>
        </p:nvSpPr>
        <p:spPr>
          <a:xfrm>
            <a:off x="7950200" y="1104900"/>
            <a:ext cx="17259302" cy="11506201"/>
          </a:xfrm>
          <a:prstGeom prst="rect">
            <a:avLst/>
          </a:prstGeom>
        </p:spPr>
        <p:txBody>
          <a:bodyPr lIns="91439" tIns="45719" rIns="91439" bIns="45719" anchor="t">
            <a:noAutofit/>
          </a:bodyPr>
          <a:lstStyle/>
          <a:p>
            <a:pPr/>
          </a:p>
        </p:txBody>
      </p:sp>
      <p:sp>
        <p:nvSpPr>
          <p:cNvPr id="39" name="Title Text"/>
          <p:cNvSpPr txBox="1"/>
          <p:nvPr>
            <p:ph type="title"/>
          </p:nvPr>
        </p:nvSpPr>
        <p:spPr>
          <a:xfrm>
            <a:off x="1651000" y="952500"/>
            <a:ext cx="10223500" cy="5549900"/>
          </a:xfrm>
          <a:prstGeom prst="rect">
            <a:avLst/>
          </a:prstGeom>
        </p:spPr>
        <p:txBody>
          <a:bodyPr anchor="b"/>
          <a:lstStyle>
            <a:lvl1pPr>
              <a:defRPr sz="8400"/>
            </a:lvl1pPr>
          </a:lstStyle>
          <a:p>
            <a:pPr/>
            <a:r>
              <a:t>Title Text</a:t>
            </a:r>
          </a:p>
        </p:txBody>
      </p:sp>
      <p:sp>
        <p:nvSpPr>
          <p:cNvPr id="40" name="Body Level One…"/>
          <p:cNvSpPr txBox="1"/>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pPr/>
            <a:r>
              <a:t>Body Level One</a:t>
            </a:r>
          </a:p>
          <a:p>
            <a:pPr lvl="1"/>
            <a:r>
              <a:t>Body Level Two</a:t>
            </a:r>
          </a:p>
          <a:p>
            <a:pPr lvl="2"/>
            <a:r>
              <a:t>Body Level Three</a:t>
            </a:r>
          </a:p>
          <a:p>
            <a:pPr lvl="3"/>
            <a:r>
              <a:t>Body Level Four</a:t>
            </a:r>
          </a:p>
          <a:p>
            <a:pPr lvl="4"/>
            <a:r>
              <a:t>Body Level Five</a:t>
            </a:r>
          </a:p>
        </p:txBody>
      </p:sp>
      <p:sp>
        <p:nvSpPr>
          <p:cNvPr id="4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48" name="Title Text"/>
          <p:cNvSpPr txBox="1"/>
          <p:nvPr>
            <p:ph type="title"/>
          </p:nvPr>
        </p:nvSpPr>
        <p:spPr>
          <a:prstGeom prst="rect">
            <a:avLst/>
          </a:prstGeom>
        </p:spPr>
        <p:txBody>
          <a:bodyPr/>
          <a:lstStyle/>
          <a:p>
            <a:pPr/>
            <a:r>
              <a:t>Title Text</a:t>
            </a:r>
          </a:p>
        </p:txBody>
      </p:sp>
      <p:sp>
        <p:nvSpPr>
          <p:cNvPr id="4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56" name="Title Text"/>
          <p:cNvSpPr txBox="1"/>
          <p:nvPr>
            <p:ph type="title"/>
          </p:nvPr>
        </p:nvSpPr>
        <p:spPr>
          <a:prstGeom prst="rect">
            <a:avLst/>
          </a:prstGeom>
        </p:spPr>
        <p:txBody>
          <a:bodyPr/>
          <a:lstStyle/>
          <a:p>
            <a:pPr/>
            <a:r>
              <a:t>Title Text</a:t>
            </a:r>
          </a:p>
        </p:txBody>
      </p:sp>
      <p:sp>
        <p:nvSpPr>
          <p:cNvPr id="57" name="Body Level One…"/>
          <p:cNvSpPr txBox="1"/>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pPr/>
            <a:r>
              <a:t>Body Level One</a:t>
            </a:r>
          </a:p>
          <a:p>
            <a:pPr lvl="1"/>
            <a:r>
              <a:t>Body Level Two</a:t>
            </a:r>
          </a:p>
          <a:p>
            <a:pPr lvl="2"/>
            <a:r>
              <a:t>Body Level Three</a:t>
            </a:r>
          </a:p>
          <a:p>
            <a:pPr lvl="3"/>
            <a:r>
              <a:t>Body Level Four</a:t>
            </a:r>
          </a:p>
          <a:p>
            <a:pPr lvl="4"/>
            <a:r>
              <a:t>Body Level Five</a:t>
            </a:r>
          </a:p>
        </p:txBody>
      </p:sp>
      <p:sp>
        <p:nvSpPr>
          <p:cNvPr id="5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5" name="Image"/>
          <p:cNvSpPr/>
          <p:nvPr>
            <p:ph type="pic" sz="half" idx="13"/>
          </p:nvPr>
        </p:nvSpPr>
        <p:spPr>
          <a:xfrm>
            <a:off x="10960100" y="3149600"/>
            <a:ext cx="13944600" cy="9296400"/>
          </a:xfrm>
          <a:prstGeom prst="rect">
            <a:avLst/>
          </a:prstGeom>
        </p:spPr>
        <p:txBody>
          <a:bodyPr lIns="91439" tIns="45719" rIns="91439" bIns="45719" anchor="t">
            <a:noAutofit/>
          </a:bodyPr>
          <a:lstStyle/>
          <a:p>
            <a:pPr/>
          </a:p>
        </p:txBody>
      </p:sp>
      <p:sp>
        <p:nvSpPr>
          <p:cNvPr id="66" name="Title Text"/>
          <p:cNvSpPr txBox="1"/>
          <p:nvPr>
            <p:ph type="title"/>
          </p:nvPr>
        </p:nvSpPr>
        <p:spPr>
          <a:prstGeom prst="rect">
            <a:avLst/>
          </a:prstGeom>
        </p:spPr>
        <p:txBody>
          <a:bodyPr/>
          <a:lstStyle/>
          <a:p>
            <a:pPr/>
            <a:r>
              <a:t>Title Text</a:t>
            </a:r>
          </a:p>
        </p:txBody>
      </p:sp>
      <p:sp>
        <p:nvSpPr>
          <p:cNvPr id="67" name="Body Level One…"/>
          <p:cNvSpPr txBox="1"/>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pPr/>
            <a:r>
              <a:t>Body Level One</a:t>
            </a:r>
          </a:p>
          <a:p>
            <a:pPr lvl="1"/>
            <a:r>
              <a:t>Body Level Two</a:t>
            </a:r>
          </a:p>
          <a:p>
            <a:pPr lvl="2"/>
            <a:r>
              <a:t>Body Level Three</a:t>
            </a:r>
          </a:p>
          <a:p>
            <a:pPr lvl="3"/>
            <a:r>
              <a:t>Body Level Four</a:t>
            </a:r>
          </a:p>
          <a:p>
            <a:pPr lvl="4"/>
            <a:r>
              <a:t>Body Level Five</a:t>
            </a:r>
          </a:p>
        </p:txBody>
      </p:sp>
      <p:sp>
        <p:nvSpPr>
          <p:cNvPr id="6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75" name="Body Level One…"/>
          <p:cNvSpPr txBox="1"/>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pPr/>
            <a:r>
              <a:t>Body Level One</a:t>
            </a:r>
          </a:p>
          <a:p>
            <a:pPr lvl="1"/>
            <a:r>
              <a:t>Body Level Two</a:t>
            </a:r>
          </a:p>
          <a:p>
            <a:pPr lvl="2"/>
            <a:r>
              <a:t>Body Level Three</a:t>
            </a:r>
          </a:p>
          <a:p>
            <a:pPr lvl="3"/>
            <a:r>
              <a:t>Body Level Four</a:t>
            </a:r>
          </a:p>
          <a:p>
            <a:pPr lvl="4"/>
            <a:r>
              <a:t>Body Level Five</a:t>
            </a:r>
          </a:p>
        </p:txBody>
      </p:sp>
      <p:sp>
        <p:nvSpPr>
          <p:cNvPr id="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83" name="Image"/>
          <p:cNvSpPr/>
          <p:nvPr>
            <p:ph type="pic" sz="quarter" idx="13"/>
          </p:nvPr>
        </p:nvSpPr>
        <p:spPr>
          <a:xfrm>
            <a:off x="15681340" y="7035800"/>
            <a:ext cx="8396678" cy="5600700"/>
          </a:xfrm>
          <a:prstGeom prst="rect">
            <a:avLst/>
          </a:prstGeom>
        </p:spPr>
        <p:txBody>
          <a:bodyPr lIns="91439" tIns="45719" rIns="91439" bIns="45719" anchor="t">
            <a:noAutofit/>
          </a:bodyPr>
          <a:lstStyle/>
          <a:p>
            <a:pPr/>
          </a:p>
        </p:txBody>
      </p:sp>
      <p:sp>
        <p:nvSpPr>
          <p:cNvPr id="84" name="Image"/>
          <p:cNvSpPr/>
          <p:nvPr>
            <p:ph type="pic" sz="quarter" idx="14"/>
          </p:nvPr>
        </p:nvSpPr>
        <p:spPr>
          <a:xfrm>
            <a:off x="15290800" y="1130300"/>
            <a:ext cx="8331200" cy="5554134"/>
          </a:xfrm>
          <a:prstGeom prst="rect">
            <a:avLst/>
          </a:prstGeom>
        </p:spPr>
        <p:txBody>
          <a:bodyPr lIns="91439" tIns="45719" rIns="91439" bIns="45719" anchor="t">
            <a:noAutofit/>
          </a:bodyPr>
          <a:lstStyle/>
          <a:p>
            <a:pPr/>
          </a:p>
        </p:txBody>
      </p:sp>
      <p:sp>
        <p:nvSpPr>
          <p:cNvPr id="85" name="Image"/>
          <p:cNvSpPr/>
          <p:nvPr>
            <p:ph type="pic" idx="15"/>
          </p:nvPr>
        </p:nvSpPr>
        <p:spPr>
          <a:xfrm>
            <a:off x="-304800" y="1130300"/>
            <a:ext cx="17202150" cy="11468100"/>
          </a:xfrm>
          <a:prstGeom prst="rect">
            <a:avLst/>
          </a:prstGeom>
        </p:spPr>
        <p:txBody>
          <a:bodyPr lIns="91439" tIns="45719" rIns="91439" bIns="45719" anchor="t">
            <a:noAutofit/>
          </a:bodyPr>
          <a:lstStyle/>
          <a:p>
            <a:pPr/>
          </a:p>
        </p:txBody>
      </p:sp>
      <p:sp>
        <p:nvSpPr>
          <p:cNvPr id="8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3" name="Body Level One…"/>
          <p:cNvSpPr txBox="1"/>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b="0" sz="2400">
                <a:latin typeface="Helvetica Neue Light"/>
                <a:ea typeface="Helvetica Neue Light"/>
                <a:cs typeface="Helvetica Neue Light"/>
                <a:sym typeface="Helvetica Neue Light"/>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xmlns:p14="http://schemas.microsoft.com/office/powerpoint/2010/main" spd="med" advClick="1"/>
  <p:txStyles>
    <p:titleStyle>
      <a:lvl1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9.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0.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1.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2.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3.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4.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3.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5.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6.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7.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4.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8.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9.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3.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0.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1.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2.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6.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2.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3.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3.jpeg"/></Relationships>

</file>

<file path=ppt/slides/_rels/slide3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4.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6.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0.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5.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3.jpeg"/></Relationships>

</file>

<file path=ppt/slides/_rels/slide3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0.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6.jpeg"/></Relationships>

</file>

<file path=ppt/slides/_rels/slide3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7.jpeg"/></Relationships>

</file>

<file path=ppt/slides/_rels/slide3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3.jpeg"/></Relationships>

</file>

<file path=ppt/slides/_rels/slide3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0.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4.jpeg"/></Relationships>

</file>

<file path=ppt/slides/_rels/slide4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1.jpeg"/></Relationships>

</file>

<file path=ppt/slides/_rels/slide4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0.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3.jpeg"/></Relationships>

</file>

<file path=ppt/slides/_rels/slide4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8.jpeg"/></Relationships>

</file>

<file path=ppt/slides/_rels/slide4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9.jpeg"/></Relationships>

</file>

<file path=ppt/slides/_rels/slide4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30.jpeg"/></Relationships>

</file>

<file path=ppt/slides/_rels/slide4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31.jpeg"/></Relationships>

</file>

<file path=ppt/slides/_rels/slide4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3.jpeg"/></Relationships>

</file>

<file path=ppt/slides/_rels/slide4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5.jpeg"/></Relationships>

</file>

<file path=ppt/slides/_rels/slide4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3.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3.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7.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19"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120" name="Welcome To The Worship Team Customizable IMAGES DW.001.jpeg" descr="Welcome To The Worship Team Customizable IMAGES DW.001.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2"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173" name="Welcome To The Worship Team Customizable IMAGES DW.010.jpeg" descr="Welcome To The Worship Team Customizable IMAGES DW.010.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174" name="VALUES"/>
          <p:cNvSpPr txBox="1"/>
          <p:nvPr>
            <p:ph type="ctrTitle"/>
          </p:nvPr>
        </p:nvSpPr>
        <p:spPr>
          <a:xfrm>
            <a:off x="1244600" y="20701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VALUES</a:t>
            </a:r>
          </a:p>
        </p:txBody>
      </p:sp>
      <p:sp>
        <p:nvSpPr>
          <p:cNvPr id="175" name="INTEGRITY"/>
          <p:cNvSpPr txBox="1"/>
          <p:nvPr>
            <p:ph type="subTitle" sz="quarter" idx="1"/>
          </p:nvPr>
        </p:nvSpPr>
        <p:spPr>
          <a:xfrm>
            <a:off x="1370806" y="40513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INTEGRITY</a:t>
            </a:r>
          </a:p>
        </p:txBody>
      </p:sp>
      <p:sp>
        <p:nvSpPr>
          <p:cNvPr id="176" name="We should be living the words we are singing, and if we’re not, we should course correct in our lives so we are."/>
          <p:cNvSpPr txBox="1"/>
          <p:nvPr/>
        </p:nvSpPr>
        <p:spPr>
          <a:xfrm>
            <a:off x="1456370" y="5632450"/>
            <a:ext cx="10477922" cy="22047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We should be living the words we are singing, and if we’re not, we should course correct in our lives so we are.</a:t>
            </a:r>
          </a:p>
        </p:txBody>
      </p:sp>
      <p:sp>
        <p:nvSpPr>
          <p:cNvPr id="177" name="2. INTEGRITY"/>
          <p:cNvSpPr txBox="1"/>
          <p:nvPr/>
        </p:nvSpPr>
        <p:spPr>
          <a:xfrm>
            <a:off x="12637130" y="6178920"/>
            <a:ext cx="11685787" cy="11117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2. INTEGRITY</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9"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180" name="Welcome To The Worship Team Customizable IMAGES DW.011.jpeg" descr="Welcome To The Worship Team Customizable IMAGES DW.011.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181" name="VALUES"/>
          <p:cNvSpPr txBox="1"/>
          <p:nvPr>
            <p:ph type="ctrTitle"/>
          </p:nvPr>
        </p:nvSpPr>
        <p:spPr>
          <a:xfrm>
            <a:off x="12839700" y="26035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VALUES</a:t>
            </a:r>
          </a:p>
        </p:txBody>
      </p:sp>
      <p:sp>
        <p:nvSpPr>
          <p:cNvPr id="182" name="ACCESSIBILITY"/>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ACCESSIBILITY</a:t>
            </a:r>
          </a:p>
        </p:txBody>
      </p:sp>
      <p:sp>
        <p:nvSpPr>
          <p:cNvPr id="183" name="When we look out at the room of worshippers, who do we see? Our goal is to help people who are young, middle-aged, old, healthy, disabled, or new to the church have an accessible path to meeting with God in worship. Forget the show – make a way."/>
          <p:cNvSpPr txBox="1"/>
          <p:nvPr/>
        </p:nvSpPr>
        <p:spPr>
          <a:xfrm>
            <a:off x="13051470" y="6165850"/>
            <a:ext cx="10477922" cy="372364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When we look out at the room of worshippers, who do we see? Our goal is to help people who are young, middle-aged, old, healthy, disabled, or new to the church have an accessible path to meeting with God in worship. Forget the show – make a way.</a:t>
            </a:r>
          </a:p>
        </p:txBody>
      </p:sp>
      <p:sp>
        <p:nvSpPr>
          <p:cNvPr id="184" name="3. ACCESSIBILITY"/>
          <p:cNvSpPr txBox="1"/>
          <p:nvPr/>
        </p:nvSpPr>
        <p:spPr>
          <a:xfrm>
            <a:off x="89530" y="6302110"/>
            <a:ext cx="11685787" cy="11117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3. ACCESSIBILITY</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86"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187" name="Welcome To The Worship Team Customizable IMAGES DW.012.jpeg" descr="Welcome To The Worship Team Customizable IMAGES DW.012.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188" name="VALUES"/>
          <p:cNvSpPr txBox="1"/>
          <p:nvPr>
            <p:ph type="ctrTitle"/>
          </p:nvPr>
        </p:nvSpPr>
        <p:spPr>
          <a:xfrm>
            <a:off x="1244600" y="20701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VALUES</a:t>
            </a:r>
          </a:p>
        </p:txBody>
      </p:sp>
      <p:sp>
        <p:nvSpPr>
          <p:cNvPr id="189" name="AUTHENTICITY"/>
          <p:cNvSpPr txBox="1"/>
          <p:nvPr>
            <p:ph type="subTitle" sz="quarter" idx="1"/>
          </p:nvPr>
        </p:nvSpPr>
        <p:spPr>
          <a:xfrm>
            <a:off x="1370806" y="40513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AUTHENTICITY</a:t>
            </a:r>
          </a:p>
        </p:txBody>
      </p:sp>
      <p:sp>
        <p:nvSpPr>
          <p:cNvPr id="190" name="We need to be who we are as a church, and as a team. Our sound should connect with the cultural moment we’re in, but we still have to be who we are rather than trying to be someone we’re not."/>
          <p:cNvSpPr txBox="1"/>
          <p:nvPr/>
        </p:nvSpPr>
        <p:spPr>
          <a:xfrm>
            <a:off x="1456370" y="5632450"/>
            <a:ext cx="10477922" cy="29641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We need to be who we are as a church, and as a team. Our sound should connect with the cultural moment we’re in, but we still have to be who we are rather than trying to be someone we’re not.</a:t>
            </a:r>
          </a:p>
        </p:txBody>
      </p:sp>
      <p:sp>
        <p:nvSpPr>
          <p:cNvPr id="191" name="4. AUTHENTICITY"/>
          <p:cNvSpPr txBox="1"/>
          <p:nvPr/>
        </p:nvSpPr>
        <p:spPr>
          <a:xfrm>
            <a:off x="12637130" y="6558650"/>
            <a:ext cx="11685787" cy="11117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4. AUTHENTICITY</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93"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194" name="Welcome To The Worship Team Customizable IMAGES DW.013.jpeg" descr="Welcome To The Worship Team Customizable IMAGES DW.013.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195" name="VALUES"/>
          <p:cNvSpPr txBox="1"/>
          <p:nvPr>
            <p:ph type="ctrTitle"/>
          </p:nvPr>
        </p:nvSpPr>
        <p:spPr>
          <a:xfrm>
            <a:off x="12839700" y="26035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VALUES</a:t>
            </a:r>
          </a:p>
        </p:txBody>
      </p:sp>
      <p:sp>
        <p:nvSpPr>
          <p:cNvPr id="196" name="KINGDOM EXPECTATION"/>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KINGDOM EXPECTATION</a:t>
            </a:r>
          </a:p>
        </p:txBody>
      </p:sp>
      <p:sp>
        <p:nvSpPr>
          <p:cNvPr id="197" name="If the worship team doesn’t expect the Holy Spirit to move on peoples’ hearts during worship, who will?"/>
          <p:cNvSpPr txBox="1"/>
          <p:nvPr/>
        </p:nvSpPr>
        <p:spPr>
          <a:xfrm>
            <a:off x="13051470" y="6165850"/>
            <a:ext cx="10477922" cy="144526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If the worship team doesn’t expect the Holy Spirit to move on peoples’ hearts during worship, who will?</a:t>
            </a:r>
          </a:p>
        </p:txBody>
      </p:sp>
      <p:sp>
        <p:nvSpPr>
          <p:cNvPr id="198" name="5. KINGDOM EXPECTATION"/>
          <p:cNvSpPr txBox="1"/>
          <p:nvPr/>
        </p:nvSpPr>
        <p:spPr>
          <a:xfrm>
            <a:off x="89530" y="6302110"/>
            <a:ext cx="11685787" cy="11117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517" sz="4600">
                <a:solidFill>
                  <a:srgbClr val="FFFFFF"/>
                </a:solidFill>
                <a:latin typeface="Source Sans Pro Regular"/>
                <a:ea typeface="Source Sans Pro Regular"/>
                <a:cs typeface="Source Sans Pro Regular"/>
                <a:sym typeface="Source Sans Pro Regular"/>
              </a:defRPr>
            </a:lvl1pPr>
          </a:lstStyle>
          <a:p>
            <a:pPr/>
            <a:r>
              <a:t>5. KINGDOM EXPECTATION</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00"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201" name="Welcome To The Worship Team Customizable IMAGES DW.014.jpeg" descr="Welcome To The Worship Team Customizable IMAGES DW.014.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202" name="VALUES"/>
          <p:cNvSpPr txBox="1"/>
          <p:nvPr>
            <p:ph type="ctrTitle"/>
          </p:nvPr>
        </p:nvSpPr>
        <p:spPr>
          <a:xfrm>
            <a:off x="1244600" y="20701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VALUES</a:t>
            </a:r>
          </a:p>
        </p:txBody>
      </p:sp>
      <p:sp>
        <p:nvSpPr>
          <p:cNvPr id="203" name="DISCIPLESHIP"/>
          <p:cNvSpPr txBox="1"/>
          <p:nvPr>
            <p:ph type="subTitle" sz="quarter" idx="1"/>
          </p:nvPr>
        </p:nvSpPr>
        <p:spPr>
          <a:xfrm>
            <a:off x="1370806" y="40513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DISCIPLESHIP</a:t>
            </a:r>
          </a:p>
        </p:txBody>
      </p:sp>
      <p:sp>
        <p:nvSpPr>
          <p:cNvPr id="204" name="Every worship team member should be attentive to their own walk with God. Everyone needs a mentor, a small group, and someone like a pastor who can speak deeply into their lives."/>
          <p:cNvSpPr txBox="1"/>
          <p:nvPr/>
        </p:nvSpPr>
        <p:spPr>
          <a:xfrm>
            <a:off x="1456370" y="5632450"/>
            <a:ext cx="10477922" cy="29641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Every worship team member should be attentive to their own walk with God. Everyone needs a mentor, a small group, and someone like a pastor who can speak deeply into their lives.</a:t>
            </a:r>
          </a:p>
        </p:txBody>
      </p:sp>
      <p:sp>
        <p:nvSpPr>
          <p:cNvPr id="205" name="6. PERSONAL DISCIPLESHIP"/>
          <p:cNvSpPr txBox="1"/>
          <p:nvPr/>
        </p:nvSpPr>
        <p:spPr>
          <a:xfrm>
            <a:off x="12637130" y="6302110"/>
            <a:ext cx="11685787" cy="11117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385" sz="4200">
                <a:solidFill>
                  <a:srgbClr val="FFFFFF"/>
                </a:solidFill>
                <a:latin typeface="Source Sans Pro Regular"/>
                <a:ea typeface="Source Sans Pro Regular"/>
                <a:cs typeface="Source Sans Pro Regular"/>
                <a:sym typeface="Source Sans Pro Regular"/>
              </a:defRPr>
            </a:lvl1pPr>
          </a:lstStyle>
          <a:p>
            <a:pPr/>
            <a:r>
              <a:t>6. PERSONAL DISCIPLESHIP</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07"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208" name="Welcome To The Worship Team Customizable IMAGES DW.015.jpeg" descr="Welcome To The Worship Team Customizable IMAGES DW.015.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209" name="VALUES"/>
          <p:cNvSpPr txBox="1"/>
          <p:nvPr>
            <p:ph type="ctrTitle"/>
          </p:nvPr>
        </p:nvSpPr>
        <p:spPr>
          <a:xfrm>
            <a:off x="12839700" y="26035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VALUES</a:t>
            </a:r>
          </a:p>
        </p:txBody>
      </p:sp>
      <p:sp>
        <p:nvSpPr>
          <p:cNvPr id="210" name="BECOME A TRIBE"/>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BECOME A TRIBE</a:t>
            </a:r>
          </a:p>
        </p:txBody>
      </p:sp>
      <p:sp>
        <p:nvSpPr>
          <p:cNvPr id="211" name="A worship team should be a tribe, rather than just a team. A team, like a sports team, is a bunch of players making the success of winning happen. A tribe, however, is a group of people who share the same values, the same history, the same heart."/>
          <p:cNvSpPr txBox="1"/>
          <p:nvPr/>
        </p:nvSpPr>
        <p:spPr>
          <a:xfrm>
            <a:off x="13051470" y="6165850"/>
            <a:ext cx="10477922" cy="372364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A worship team should be a tribe, rather than just a team. A team, like a sports team, is a bunch of players making the success of winning happen. A tribe, however, is a group of people who share the same values, the same history, the same heart.</a:t>
            </a:r>
          </a:p>
        </p:txBody>
      </p:sp>
      <p:sp>
        <p:nvSpPr>
          <p:cNvPr id="212" name="FROM TEAM TO TRIBE"/>
          <p:cNvSpPr txBox="1"/>
          <p:nvPr/>
        </p:nvSpPr>
        <p:spPr>
          <a:xfrm>
            <a:off x="89530" y="6302110"/>
            <a:ext cx="11685787" cy="11117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FROM TEAM TO TRIBE</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14"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215" name="Welcome To The Worship Team Customizable IMAGES DW.003.jpeg" descr="Welcome To The Worship Team Customizable IMAGES DW.003.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216" name="SERVE YOUR WORSHIP LEADER"/>
          <p:cNvSpPr txBox="1"/>
          <p:nvPr>
            <p:ph type="ctrTitle"/>
          </p:nvPr>
        </p:nvSpPr>
        <p:spPr>
          <a:xfrm>
            <a:off x="873935" y="5239940"/>
            <a:ext cx="22331314" cy="3776366"/>
          </a:xfrm>
          <a:prstGeom prst="rect">
            <a:avLst/>
          </a:prstGeom>
        </p:spPr>
        <p:txBody>
          <a:bodyPr anchor="t"/>
          <a:lstStyle>
            <a:lvl1pPr algn="r">
              <a:defRPr sz="11400">
                <a:solidFill>
                  <a:srgbClr val="FFFFFF"/>
                </a:solidFill>
                <a:latin typeface="Source Sans Pro Bold"/>
                <a:ea typeface="Source Sans Pro Bold"/>
                <a:cs typeface="Source Sans Pro Bold"/>
                <a:sym typeface="Source Sans Pro Bold"/>
              </a:defRPr>
            </a:lvl1pPr>
          </a:lstStyle>
          <a:p>
            <a:pPr/>
            <a:r>
              <a:t>SERVE YOUR WORSHIP LEADER</a:t>
            </a:r>
          </a:p>
        </p:txBody>
      </p:sp>
      <p:sp>
        <p:nvSpPr>
          <p:cNvPr id="217" name="HOW CAN I OFFER SUPPORT?"/>
          <p:cNvSpPr txBox="1"/>
          <p:nvPr>
            <p:ph type="subTitle" sz="quarter" idx="1"/>
          </p:nvPr>
        </p:nvSpPr>
        <p:spPr>
          <a:xfrm>
            <a:off x="5958415" y="7053196"/>
            <a:ext cx="17207377" cy="3195242"/>
          </a:xfrm>
          <a:prstGeom prst="rect">
            <a:avLst/>
          </a:prstGeom>
        </p:spPr>
        <p:txBody>
          <a:bodyPr/>
          <a:lstStyle>
            <a:lvl1pPr algn="r">
              <a:defRPr spc="2111" sz="6400">
                <a:solidFill>
                  <a:srgbClr val="FFFFFF"/>
                </a:solidFill>
                <a:latin typeface="Source Sans Pro Regular"/>
                <a:ea typeface="Source Sans Pro Regular"/>
                <a:cs typeface="Source Sans Pro Regular"/>
                <a:sym typeface="Source Sans Pro Regular"/>
              </a:defRPr>
            </a:lvl1pPr>
          </a:lstStyle>
          <a:p>
            <a:pPr/>
            <a:r>
              <a:t>HOW CAN I OFFER SUPPORT?</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19"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220" name="Welcome To The Worship Team Customizable IMAGES DW.017.jpeg" descr="Welcome To The Worship Team Customizable IMAGES DW.017.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221" name="SERVE"/>
          <p:cNvSpPr txBox="1"/>
          <p:nvPr>
            <p:ph type="ctrTitle"/>
          </p:nvPr>
        </p:nvSpPr>
        <p:spPr>
          <a:xfrm>
            <a:off x="12839700" y="26035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SERVE</a:t>
            </a:r>
          </a:p>
        </p:txBody>
      </p:sp>
      <p:sp>
        <p:nvSpPr>
          <p:cNvPr id="222" name="YOUR WORSHIP LEADER"/>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YOUR WORSHIP LEADER</a:t>
            </a:r>
          </a:p>
        </p:txBody>
      </p:sp>
      <p:sp>
        <p:nvSpPr>
          <p:cNvPr id="223" name="Your worship leader has a calling on their life as much as you do, and it is to lead the community in worship. There are 5 “Be’s” that can help you remember how to serve your worship leader."/>
          <p:cNvSpPr txBox="1"/>
          <p:nvPr/>
        </p:nvSpPr>
        <p:spPr>
          <a:xfrm>
            <a:off x="13051470" y="6165850"/>
            <a:ext cx="10477922" cy="29641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Your worship leader has a calling on their life as much as you do, and it is to lead the community in worship. There are 5 “Be’s” that can help you remember how to serve your worship leader.</a:t>
            </a:r>
          </a:p>
        </p:txBody>
      </p:sp>
      <p:sp>
        <p:nvSpPr>
          <p:cNvPr id="224" name="THE 5 BE’S"/>
          <p:cNvSpPr txBox="1"/>
          <p:nvPr/>
        </p:nvSpPr>
        <p:spPr>
          <a:xfrm>
            <a:off x="89530" y="6302110"/>
            <a:ext cx="11685787" cy="11117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THE 5 BE’S</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26"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227" name="Welcome To The Worship Team Customizable IMAGES DW.018.jpeg" descr="Welcome To The Worship Team Customizable IMAGES DW.018.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228" name="SERVE"/>
          <p:cNvSpPr txBox="1"/>
          <p:nvPr>
            <p:ph type="ctrTitle"/>
          </p:nvPr>
        </p:nvSpPr>
        <p:spPr>
          <a:xfrm>
            <a:off x="1244600" y="20701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SERVE</a:t>
            </a:r>
          </a:p>
        </p:txBody>
      </p:sp>
      <p:sp>
        <p:nvSpPr>
          <p:cNvPr id="229" name="YOUR WORSHIP LEADER"/>
          <p:cNvSpPr txBox="1"/>
          <p:nvPr>
            <p:ph type="subTitle" sz="quarter" idx="1"/>
          </p:nvPr>
        </p:nvSpPr>
        <p:spPr>
          <a:xfrm>
            <a:off x="1370806" y="40513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YOUR WORSHIP LEADER</a:t>
            </a:r>
          </a:p>
        </p:txBody>
      </p:sp>
      <p:sp>
        <p:nvSpPr>
          <p:cNvPr id="230" name="1. Be at your very best as often as you can – musically, spiritually, and as a friend."/>
          <p:cNvSpPr txBox="1"/>
          <p:nvPr/>
        </p:nvSpPr>
        <p:spPr>
          <a:xfrm>
            <a:off x="1456370" y="5632450"/>
            <a:ext cx="10477922" cy="144526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defTabSz="457200">
              <a:lnSpc>
                <a:spcPct val="130000"/>
              </a:lnSpc>
              <a:defRPr b="0" sz="3700">
                <a:latin typeface="Source Sans Pro Regular"/>
                <a:ea typeface="Source Sans Pro Regular"/>
                <a:cs typeface="Source Sans Pro Regular"/>
                <a:sym typeface="Source Sans Pro Regular"/>
              </a:defRPr>
            </a:pPr>
            <a:r>
              <a:rPr>
                <a:latin typeface="Source Sans Pro Bold"/>
                <a:ea typeface="Source Sans Pro Bold"/>
                <a:cs typeface="Source Sans Pro Bold"/>
                <a:sym typeface="Source Sans Pro Bold"/>
              </a:rPr>
              <a:t>1. Be at your very best</a:t>
            </a:r>
            <a:r>
              <a:t> as often as you can – musically, spiritually, and as a friend.</a:t>
            </a:r>
          </a:p>
        </p:txBody>
      </p:sp>
      <p:sp>
        <p:nvSpPr>
          <p:cNvPr id="231" name="THE 5 BE’S"/>
          <p:cNvSpPr txBox="1"/>
          <p:nvPr/>
        </p:nvSpPr>
        <p:spPr>
          <a:xfrm>
            <a:off x="12637130" y="6349536"/>
            <a:ext cx="11685787" cy="11117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THE 5 BE’S</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33"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234" name="Welcome To The Worship Team Customizable IMAGES DW.019.jpeg" descr="Welcome To The Worship Team Customizable IMAGES DW.019.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235" name="SERVE"/>
          <p:cNvSpPr txBox="1"/>
          <p:nvPr>
            <p:ph type="ctrTitle"/>
          </p:nvPr>
        </p:nvSpPr>
        <p:spPr>
          <a:xfrm>
            <a:off x="12839700" y="26035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SERVE</a:t>
            </a:r>
          </a:p>
        </p:txBody>
      </p:sp>
      <p:sp>
        <p:nvSpPr>
          <p:cNvPr id="236" name="YOUR WORSHIP LEADER"/>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YOUR WORSHIP LEADER</a:t>
            </a:r>
          </a:p>
        </p:txBody>
      </p:sp>
      <p:sp>
        <p:nvSpPr>
          <p:cNvPr id="237" name="2. Be in good communication throughout the week you are on. Be responsive to texts and emails, and show up when you’re needed."/>
          <p:cNvSpPr txBox="1"/>
          <p:nvPr/>
        </p:nvSpPr>
        <p:spPr>
          <a:xfrm>
            <a:off x="13051470" y="6165850"/>
            <a:ext cx="10477922" cy="22047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defTabSz="457200">
              <a:lnSpc>
                <a:spcPct val="130000"/>
              </a:lnSpc>
              <a:defRPr b="0" sz="3700">
                <a:latin typeface="Source Sans Pro Regular"/>
                <a:ea typeface="Source Sans Pro Regular"/>
                <a:cs typeface="Source Sans Pro Regular"/>
                <a:sym typeface="Source Sans Pro Regular"/>
              </a:defRPr>
            </a:pPr>
            <a:r>
              <a:rPr>
                <a:latin typeface="Source Sans Pro Bold"/>
                <a:ea typeface="Source Sans Pro Bold"/>
                <a:cs typeface="Source Sans Pro Bold"/>
                <a:sym typeface="Source Sans Pro Bold"/>
              </a:rPr>
              <a:t>2. Be in good communication</a:t>
            </a:r>
            <a:r>
              <a:t> throughout the week you are on. Be responsive to texts and emails, and show up when you’re needed.</a:t>
            </a:r>
          </a:p>
        </p:txBody>
      </p:sp>
      <p:sp>
        <p:nvSpPr>
          <p:cNvPr id="238" name="THE 5 BE’S"/>
          <p:cNvSpPr txBox="1"/>
          <p:nvPr/>
        </p:nvSpPr>
        <p:spPr>
          <a:xfrm>
            <a:off x="89530" y="6302110"/>
            <a:ext cx="11685787" cy="11117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THE 5 BE’S</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22"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123" name="Welcome To The Worship Team Customizable IMAGES DW.002.jpeg" descr="Welcome To The Worship Team Customizable IMAGES DW.002.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124" name="7 AREAS"/>
          <p:cNvSpPr txBox="1"/>
          <p:nvPr>
            <p:ph type="ctrTitle"/>
          </p:nvPr>
        </p:nvSpPr>
        <p:spPr>
          <a:xfrm>
            <a:off x="12839700" y="26035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7 AREAS</a:t>
            </a:r>
          </a:p>
        </p:txBody>
      </p:sp>
      <p:sp>
        <p:nvSpPr>
          <p:cNvPr id="125" name="OF WORSHIP MINISTRY"/>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OF WORSHIP MINISTRY</a:t>
            </a:r>
          </a:p>
        </p:txBody>
      </p:sp>
      <p:sp>
        <p:nvSpPr>
          <p:cNvPr id="126" name="1. THE HEART OF WORSHIP…"/>
          <p:cNvSpPr txBox="1"/>
          <p:nvPr/>
        </p:nvSpPr>
        <p:spPr>
          <a:xfrm>
            <a:off x="13051470" y="5911850"/>
            <a:ext cx="10477922" cy="524256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defTabSz="457200">
              <a:lnSpc>
                <a:spcPct val="130000"/>
              </a:lnSpc>
              <a:defRPr b="0" sz="3700">
                <a:latin typeface="Source Sans Pro Regular"/>
                <a:ea typeface="Source Sans Pro Regular"/>
                <a:cs typeface="Source Sans Pro Regular"/>
                <a:sym typeface="Source Sans Pro Regular"/>
              </a:defRPr>
            </a:pPr>
            <a:r>
              <a:t>1. THE HEART OF WORSHIP</a:t>
            </a:r>
          </a:p>
          <a:p>
            <a:pPr algn="l" defTabSz="457200">
              <a:lnSpc>
                <a:spcPct val="130000"/>
              </a:lnSpc>
              <a:defRPr b="0" sz="3700">
                <a:latin typeface="Source Sans Pro Regular"/>
                <a:ea typeface="Source Sans Pro Regular"/>
                <a:cs typeface="Source Sans Pro Regular"/>
                <a:sym typeface="Source Sans Pro Regular"/>
              </a:defRPr>
            </a:pPr>
            <a:r>
              <a:t>2. WORSHIP TEAM VALUES</a:t>
            </a:r>
          </a:p>
          <a:p>
            <a:pPr algn="l" defTabSz="457200">
              <a:lnSpc>
                <a:spcPct val="130000"/>
              </a:lnSpc>
              <a:defRPr b="0" sz="3700">
                <a:latin typeface="Source Sans Pro Regular"/>
                <a:ea typeface="Source Sans Pro Regular"/>
                <a:cs typeface="Source Sans Pro Regular"/>
                <a:sym typeface="Source Sans Pro Regular"/>
              </a:defRPr>
            </a:pPr>
            <a:r>
              <a:t>3. SERVING YOUR WORSHIP LEADER</a:t>
            </a:r>
          </a:p>
          <a:p>
            <a:pPr algn="l" defTabSz="457200">
              <a:lnSpc>
                <a:spcPct val="130000"/>
              </a:lnSpc>
              <a:defRPr b="0" sz="3700">
                <a:latin typeface="Source Sans Pro Regular"/>
                <a:ea typeface="Source Sans Pro Regular"/>
                <a:cs typeface="Source Sans Pro Regular"/>
                <a:sym typeface="Source Sans Pro Regular"/>
              </a:defRPr>
            </a:pPr>
            <a:r>
              <a:t>4. SERVING YOUR WORSHIP TEAM</a:t>
            </a:r>
          </a:p>
          <a:p>
            <a:pPr algn="l" defTabSz="457200">
              <a:lnSpc>
                <a:spcPct val="130000"/>
              </a:lnSpc>
              <a:defRPr b="0" sz="3700">
                <a:latin typeface="Source Sans Pro Regular"/>
                <a:ea typeface="Source Sans Pro Regular"/>
                <a:cs typeface="Source Sans Pro Regular"/>
                <a:sym typeface="Source Sans Pro Regular"/>
              </a:defRPr>
            </a:pPr>
            <a:r>
              <a:t>5. SERVING YOUR CHURCH</a:t>
            </a:r>
          </a:p>
          <a:p>
            <a:pPr algn="l" defTabSz="457200">
              <a:lnSpc>
                <a:spcPct val="130000"/>
              </a:lnSpc>
              <a:defRPr b="0" sz="3700">
                <a:latin typeface="Source Sans Pro Regular"/>
                <a:ea typeface="Source Sans Pro Regular"/>
                <a:cs typeface="Source Sans Pro Regular"/>
                <a:sym typeface="Source Sans Pro Regular"/>
              </a:defRPr>
            </a:pPr>
            <a:r>
              <a:t>6. BECOMING A WORSHIPPER</a:t>
            </a:r>
          </a:p>
          <a:p>
            <a:pPr algn="l" defTabSz="457200">
              <a:lnSpc>
                <a:spcPct val="130000"/>
              </a:lnSpc>
              <a:defRPr b="0" sz="3700">
                <a:latin typeface="Source Sans Pro Regular"/>
                <a:ea typeface="Source Sans Pro Regular"/>
                <a:cs typeface="Source Sans Pro Regular"/>
                <a:sym typeface="Source Sans Pro Regular"/>
              </a:defRPr>
            </a:pPr>
            <a:r>
              <a:t>7. PRACTICAL THOUGHTS</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40"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241" name="Welcome To The Worship Team Customizable IMAGES DW.004.jpeg" descr="Welcome To The Worship Team Customizable IMAGES DW.004.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242" name="SERVE"/>
          <p:cNvSpPr txBox="1"/>
          <p:nvPr>
            <p:ph type="ctrTitle"/>
          </p:nvPr>
        </p:nvSpPr>
        <p:spPr>
          <a:xfrm>
            <a:off x="1244600" y="20701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SERVE</a:t>
            </a:r>
          </a:p>
        </p:txBody>
      </p:sp>
      <p:sp>
        <p:nvSpPr>
          <p:cNvPr id="243" name="YOUR WORSHIP LEADER"/>
          <p:cNvSpPr txBox="1"/>
          <p:nvPr>
            <p:ph type="subTitle" sz="quarter" idx="1"/>
          </p:nvPr>
        </p:nvSpPr>
        <p:spPr>
          <a:xfrm>
            <a:off x="1370806" y="40513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YOUR WORSHIP LEADER</a:t>
            </a:r>
          </a:p>
        </p:txBody>
      </p:sp>
      <p:sp>
        <p:nvSpPr>
          <p:cNvPr id="244" name="3. Be reliable. It doesn’t matter if you’re an amazing bass player if no one can count on you."/>
          <p:cNvSpPr txBox="1"/>
          <p:nvPr/>
        </p:nvSpPr>
        <p:spPr>
          <a:xfrm>
            <a:off x="1456370" y="5632450"/>
            <a:ext cx="10477922" cy="144526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defTabSz="457200">
              <a:lnSpc>
                <a:spcPct val="130000"/>
              </a:lnSpc>
              <a:defRPr b="0" sz="3700">
                <a:latin typeface="Source Sans Pro Regular"/>
                <a:ea typeface="Source Sans Pro Regular"/>
                <a:cs typeface="Source Sans Pro Regular"/>
                <a:sym typeface="Source Sans Pro Regular"/>
              </a:defRPr>
            </a:pPr>
            <a:r>
              <a:rPr>
                <a:latin typeface="Source Sans Pro Bold"/>
                <a:ea typeface="Source Sans Pro Bold"/>
                <a:cs typeface="Source Sans Pro Bold"/>
                <a:sym typeface="Source Sans Pro Bold"/>
              </a:rPr>
              <a:t>3. Be reliable.</a:t>
            </a:r>
            <a:r>
              <a:t> It doesn’t matter if you’re an amazing bass player if no one can count on you.</a:t>
            </a:r>
          </a:p>
        </p:txBody>
      </p:sp>
      <p:sp>
        <p:nvSpPr>
          <p:cNvPr id="245" name="THE 5 BE’S"/>
          <p:cNvSpPr txBox="1"/>
          <p:nvPr/>
        </p:nvSpPr>
        <p:spPr>
          <a:xfrm>
            <a:off x="12637130" y="6349536"/>
            <a:ext cx="11685787" cy="11117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THE 5 BE’S</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47"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248" name="Welcome To The Worship Team Customizable IMAGES DW.021.jpeg" descr="Welcome To The Worship Team Customizable IMAGES DW.021.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249" name="SERVE"/>
          <p:cNvSpPr txBox="1"/>
          <p:nvPr>
            <p:ph type="ctrTitle"/>
          </p:nvPr>
        </p:nvSpPr>
        <p:spPr>
          <a:xfrm>
            <a:off x="12839700" y="26035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SERVE</a:t>
            </a:r>
          </a:p>
        </p:txBody>
      </p:sp>
      <p:sp>
        <p:nvSpPr>
          <p:cNvPr id="250" name="YOUR WORSHIP LEADER"/>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YOUR WORSHIP LEADER</a:t>
            </a:r>
          </a:p>
        </p:txBody>
      </p:sp>
      <p:sp>
        <p:nvSpPr>
          <p:cNvPr id="251" name="4. Be attentive in rehearsal, and seek to make the fraction principle work with the team. The fraction principle says that if there are 7 of us on the stage, we each get 1/7 of the sound. Don’t play more than that unless you have a solo – just do your part, and don’t underplay or overplay."/>
          <p:cNvSpPr txBox="1"/>
          <p:nvPr/>
        </p:nvSpPr>
        <p:spPr>
          <a:xfrm>
            <a:off x="13051470" y="6165850"/>
            <a:ext cx="10477922" cy="44831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defTabSz="457200">
              <a:lnSpc>
                <a:spcPct val="130000"/>
              </a:lnSpc>
              <a:defRPr b="0" sz="3700">
                <a:latin typeface="Source Sans Pro Regular"/>
                <a:ea typeface="Source Sans Pro Regular"/>
                <a:cs typeface="Source Sans Pro Regular"/>
                <a:sym typeface="Source Sans Pro Regular"/>
              </a:defRPr>
            </a:pPr>
            <a:r>
              <a:rPr>
                <a:latin typeface="Source Sans Pro Bold"/>
                <a:ea typeface="Source Sans Pro Bold"/>
                <a:cs typeface="Source Sans Pro Bold"/>
                <a:sym typeface="Source Sans Pro Bold"/>
              </a:rPr>
              <a:t>4. Be attentive in rehearsal</a:t>
            </a:r>
            <a:r>
              <a:t>, and seek to make the fraction principle work with the team. The fraction principle says that if there are 7 of us on the stage, we each get 1/7 of the sound. Don’t play more than that unless you have a solo – just do your part, and don’t underplay or overplay.</a:t>
            </a:r>
          </a:p>
        </p:txBody>
      </p:sp>
      <p:sp>
        <p:nvSpPr>
          <p:cNvPr id="252" name="THE 5 BE’S"/>
          <p:cNvSpPr txBox="1"/>
          <p:nvPr/>
        </p:nvSpPr>
        <p:spPr>
          <a:xfrm>
            <a:off x="89530" y="6302110"/>
            <a:ext cx="11685787" cy="11117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THE 5 BE’S</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4"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255" name="Welcome To The Worship Team Customizable IMAGES DW.022.jpeg" descr="Welcome To The Worship Team Customizable IMAGES DW.022.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256" name="SERVE"/>
          <p:cNvSpPr txBox="1"/>
          <p:nvPr>
            <p:ph type="ctrTitle"/>
          </p:nvPr>
        </p:nvSpPr>
        <p:spPr>
          <a:xfrm>
            <a:off x="1244600" y="20701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SERVE</a:t>
            </a:r>
          </a:p>
        </p:txBody>
      </p:sp>
      <p:sp>
        <p:nvSpPr>
          <p:cNvPr id="257" name="YOUR WORSHIP LEADER"/>
          <p:cNvSpPr txBox="1"/>
          <p:nvPr>
            <p:ph type="subTitle" sz="quarter" idx="1"/>
          </p:nvPr>
        </p:nvSpPr>
        <p:spPr>
          <a:xfrm>
            <a:off x="1370806" y="40513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YOUR WORSHIP LEADER</a:t>
            </a:r>
          </a:p>
        </p:txBody>
      </p:sp>
      <p:sp>
        <p:nvSpPr>
          <p:cNvPr id="258" name="5. Be there for her or him. Your worship leader works hard to organize the team, and to make Sunday happen. Do what you can to lighten the load."/>
          <p:cNvSpPr txBox="1"/>
          <p:nvPr/>
        </p:nvSpPr>
        <p:spPr>
          <a:xfrm>
            <a:off x="1456370" y="5632450"/>
            <a:ext cx="10477922" cy="22047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defTabSz="457200">
              <a:lnSpc>
                <a:spcPct val="130000"/>
              </a:lnSpc>
              <a:defRPr b="0" sz="3700">
                <a:latin typeface="Source Sans Pro Regular"/>
                <a:ea typeface="Source Sans Pro Regular"/>
                <a:cs typeface="Source Sans Pro Regular"/>
                <a:sym typeface="Source Sans Pro Regular"/>
              </a:defRPr>
            </a:pPr>
            <a:r>
              <a:rPr>
                <a:latin typeface="Source Sans Pro Bold"/>
                <a:ea typeface="Source Sans Pro Bold"/>
                <a:cs typeface="Source Sans Pro Bold"/>
                <a:sym typeface="Source Sans Pro Bold"/>
              </a:rPr>
              <a:t>5. Be there for her or him.</a:t>
            </a:r>
            <a:r>
              <a:t> Your worship leader works hard to organize the team, and to make Sunday happen. Do what you can to lighten the load.</a:t>
            </a:r>
          </a:p>
        </p:txBody>
      </p:sp>
      <p:sp>
        <p:nvSpPr>
          <p:cNvPr id="259" name="THE 5 BE’S"/>
          <p:cNvSpPr txBox="1"/>
          <p:nvPr/>
        </p:nvSpPr>
        <p:spPr>
          <a:xfrm>
            <a:off x="12637130" y="6302110"/>
            <a:ext cx="11685787" cy="11117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THE 5 BE’S</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61"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262" name="Welcome To The Worship Team Customizable IMAGES DW.003.jpeg" descr="Welcome To The Worship Team Customizable IMAGES DW.003.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263" name="SERVE YOUR WORSHIP TEAM"/>
          <p:cNvSpPr txBox="1"/>
          <p:nvPr>
            <p:ph type="ctrTitle"/>
          </p:nvPr>
        </p:nvSpPr>
        <p:spPr>
          <a:xfrm>
            <a:off x="873935" y="5239940"/>
            <a:ext cx="22331314" cy="3776366"/>
          </a:xfrm>
          <a:prstGeom prst="rect">
            <a:avLst/>
          </a:prstGeom>
        </p:spPr>
        <p:txBody>
          <a:bodyPr anchor="t"/>
          <a:lstStyle>
            <a:lvl1pPr algn="r">
              <a:defRPr sz="11400">
                <a:solidFill>
                  <a:srgbClr val="FFFFFF"/>
                </a:solidFill>
                <a:latin typeface="Source Sans Pro Bold"/>
                <a:ea typeface="Source Sans Pro Bold"/>
                <a:cs typeface="Source Sans Pro Bold"/>
                <a:sym typeface="Source Sans Pro Bold"/>
              </a:defRPr>
            </a:lvl1pPr>
          </a:lstStyle>
          <a:p>
            <a:pPr/>
            <a:r>
              <a:t>SERVE YOUR WORSHIP TEAM</a:t>
            </a:r>
          </a:p>
        </p:txBody>
      </p:sp>
      <p:sp>
        <p:nvSpPr>
          <p:cNvPr id="264" name="WHAT CAN I CONTRIBUTE?"/>
          <p:cNvSpPr txBox="1"/>
          <p:nvPr>
            <p:ph type="subTitle" sz="quarter" idx="1"/>
          </p:nvPr>
        </p:nvSpPr>
        <p:spPr>
          <a:xfrm>
            <a:off x="8075414" y="7053196"/>
            <a:ext cx="15090379" cy="3195242"/>
          </a:xfrm>
          <a:prstGeom prst="rect">
            <a:avLst/>
          </a:prstGeom>
        </p:spPr>
        <p:txBody>
          <a:bodyPr/>
          <a:lstStyle>
            <a:lvl1pPr algn="r">
              <a:defRPr spc="2111" sz="6400">
                <a:solidFill>
                  <a:srgbClr val="FFFFFF"/>
                </a:solidFill>
                <a:latin typeface="Source Sans Pro Regular"/>
                <a:ea typeface="Source Sans Pro Regular"/>
                <a:cs typeface="Source Sans Pro Regular"/>
                <a:sym typeface="Source Sans Pro Regular"/>
              </a:defRPr>
            </a:lvl1pPr>
          </a:lstStyle>
          <a:p>
            <a:pPr/>
            <a:r>
              <a:t>WHAT CAN I CONTRIBUTE?</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66"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267" name="Welcome To The Worship Team Customizable IMAGES DW.024.jpeg" descr="Welcome To The Worship Team Customizable IMAGES DW.024.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268" name="SERVE"/>
          <p:cNvSpPr txBox="1"/>
          <p:nvPr>
            <p:ph type="ctrTitle"/>
          </p:nvPr>
        </p:nvSpPr>
        <p:spPr>
          <a:xfrm>
            <a:off x="12839700" y="26035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SERVE</a:t>
            </a:r>
          </a:p>
        </p:txBody>
      </p:sp>
      <p:sp>
        <p:nvSpPr>
          <p:cNvPr id="269" name="YOUR WORSHIP TEAM"/>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YOUR WORSHIP TEAM</a:t>
            </a:r>
          </a:p>
        </p:txBody>
      </p:sp>
      <p:sp>
        <p:nvSpPr>
          <p:cNvPr id="270" name="In Galatians 5:22-23, we read about what are called the “fruits of the Spirit.” “But the fruit of the Spirit is love, joy, peace, patience, kindness, goodness, faithfulness, gentleness, and self-control.”"/>
          <p:cNvSpPr txBox="1"/>
          <p:nvPr/>
        </p:nvSpPr>
        <p:spPr>
          <a:xfrm>
            <a:off x="13051470" y="6165850"/>
            <a:ext cx="10477922" cy="29641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In Galatians 5:22-23, we read about what are called the “fruits of the Spirit.” “But the fruit of the Spirit is love, joy, peace, patience, kindness, goodness, faithfulness, gentleness, and self-control.”</a:t>
            </a: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72"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273" name="Welcome To The Worship Team Customizable IMAGES DW.025.jpeg" descr="Welcome To The Worship Team Customizable IMAGES DW.025.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274" name="SERVE"/>
          <p:cNvSpPr txBox="1"/>
          <p:nvPr>
            <p:ph type="ctrTitle"/>
          </p:nvPr>
        </p:nvSpPr>
        <p:spPr>
          <a:xfrm>
            <a:off x="1244600" y="20701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SERVE</a:t>
            </a:r>
          </a:p>
        </p:txBody>
      </p:sp>
      <p:sp>
        <p:nvSpPr>
          <p:cNvPr id="275" name="YOUR WORSHIP TEAM"/>
          <p:cNvSpPr txBox="1"/>
          <p:nvPr>
            <p:ph type="subTitle" sz="quarter" idx="1"/>
          </p:nvPr>
        </p:nvSpPr>
        <p:spPr>
          <a:xfrm>
            <a:off x="1370806" y="40513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YOUR WORSHIP TEAM</a:t>
            </a:r>
          </a:p>
        </p:txBody>
      </p:sp>
      <p:sp>
        <p:nvSpPr>
          <p:cNvPr id="276" name="Love – Show you care…"/>
          <p:cNvSpPr txBox="1"/>
          <p:nvPr/>
        </p:nvSpPr>
        <p:spPr>
          <a:xfrm>
            <a:off x="1456370" y="5632450"/>
            <a:ext cx="10477922" cy="67614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marL="685270" indent="-685270" algn="l" defTabSz="457200">
              <a:lnSpc>
                <a:spcPct val="130000"/>
              </a:lnSpc>
              <a:buSzPct val="100000"/>
              <a:buAutoNum type="arabicPeriod" startAt="1"/>
              <a:defRPr b="0" sz="3700">
                <a:latin typeface="Source Sans Pro Regular"/>
                <a:ea typeface="Source Sans Pro Regular"/>
                <a:cs typeface="Source Sans Pro Regular"/>
                <a:sym typeface="Source Sans Pro Regular"/>
              </a:defRPr>
            </a:pPr>
            <a:r>
              <a:rPr>
                <a:latin typeface="Source Sans Pro Bold"/>
                <a:ea typeface="Source Sans Pro Bold"/>
                <a:cs typeface="Source Sans Pro Bold"/>
                <a:sym typeface="Source Sans Pro Bold"/>
              </a:rPr>
              <a:t>Love</a:t>
            </a:r>
            <a:r>
              <a:t> – Show you care</a:t>
            </a:r>
          </a:p>
          <a:p>
            <a:pPr marL="685270" indent="-685270" algn="l" defTabSz="457200">
              <a:lnSpc>
                <a:spcPct val="130000"/>
              </a:lnSpc>
              <a:buSzPct val="100000"/>
              <a:buAutoNum type="arabicPeriod" startAt="1"/>
              <a:defRPr b="0" sz="3700">
                <a:latin typeface="Source Sans Pro Regular"/>
                <a:ea typeface="Source Sans Pro Regular"/>
                <a:cs typeface="Source Sans Pro Regular"/>
                <a:sym typeface="Source Sans Pro Regular"/>
              </a:defRPr>
            </a:pPr>
            <a:r>
              <a:rPr>
                <a:latin typeface="Source Sans Pro Bold"/>
                <a:ea typeface="Source Sans Pro Bold"/>
                <a:cs typeface="Source Sans Pro Bold"/>
                <a:sym typeface="Source Sans Pro Bold"/>
              </a:rPr>
              <a:t>Joy</a:t>
            </a:r>
            <a:r>
              <a:t> – Keep it light</a:t>
            </a:r>
          </a:p>
          <a:p>
            <a:pPr marL="685270" indent="-685270" algn="l" defTabSz="457200">
              <a:lnSpc>
                <a:spcPct val="130000"/>
              </a:lnSpc>
              <a:buSzPct val="100000"/>
              <a:buAutoNum type="arabicPeriod" startAt="1"/>
              <a:defRPr b="0" sz="3700">
                <a:latin typeface="Source Sans Pro Regular"/>
                <a:ea typeface="Source Sans Pro Regular"/>
                <a:cs typeface="Source Sans Pro Regular"/>
                <a:sym typeface="Source Sans Pro Regular"/>
              </a:defRPr>
            </a:pPr>
            <a:r>
              <a:rPr>
                <a:latin typeface="Source Sans Pro Bold"/>
                <a:ea typeface="Source Sans Pro Bold"/>
                <a:cs typeface="Source Sans Pro Bold"/>
                <a:sym typeface="Source Sans Pro Bold"/>
              </a:rPr>
              <a:t>Peace</a:t>
            </a:r>
            <a:r>
              <a:t> – Make things right</a:t>
            </a:r>
          </a:p>
          <a:p>
            <a:pPr marL="685270" indent="-685270" algn="l" defTabSz="457200">
              <a:lnSpc>
                <a:spcPct val="130000"/>
              </a:lnSpc>
              <a:buSzPct val="100000"/>
              <a:buAutoNum type="arabicPeriod" startAt="1"/>
              <a:defRPr b="0" sz="3700">
                <a:latin typeface="Source Sans Pro Regular"/>
                <a:ea typeface="Source Sans Pro Regular"/>
                <a:cs typeface="Source Sans Pro Regular"/>
                <a:sym typeface="Source Sans Pro Regular"/>
              </a:defRPr>
            </a:pPr>
            <a:r>
              <a:rPr>
                <a:latin typeface="Source Sans Pro Bold"/>
                <a:ea typeface="Source Sans Pro Bold"/>
                <a:cs typeface="Source Sans Pro Bold"/>
                <a:sym typeface="Source Sans Pro Bold"/>
              </a:rPr>
              <a:t>Patience</a:t>
            </a:r>
            <a:r>
              <a:t> – Give them space</a:t>
            </a:r>
          </a:p>
          <a:p>
            <a:pPr marL="685270" indent="-685270" algn="l" defTabSz="457200">
              <a:lnSpc>
                <a:spcPct val="130000"/>
              </a:lnSpc>
              <a:buSzPct val="100000"/>
              <a:buAutoNum type="arabicPeriod" startAt="1"/>
              <a:defRPr b="0" sz="3700">
                <a:latin typeface="Source Sans Pro Regular"/>
                <a:ea typeface="Source Sans Pro Regular"/>
                <a:cs typeface="Source Sans Pro Regular"/>
                <a:sym typeface="Source Sans Pro Regular"/>
              </a:defRPr>
            </a:pPr>
            <a:r>
              <a:rPr>
                <a:latin typeface="Source Sans Pro Bold"/>
                <a:ea typeface="Source Sans Pro Bold"/>
                <a:cs typeface="Source Sans Pro Bold"/>
                <a:sym typeface="Source Sans Pro Bold"/>
              </a:rPr>
              <a:t>Kindness</a:t>
            </a:r>
            <a:r>
              <a:t> – Be nice always</a:t>
            </a:r>
          </a:p>
          <a:p>
            <a:pPr marL="685270" indent="-685270" algn="l" defTabSz="457200">
              <a:lnSpc>
                <a:spcPct val="130000"/>
              </a:lnSpc>
              <a:buSzPct val="100000"/>
              <a:buAutoNum type="arabicPeriod" startAt="1"/>
              <a:defRPr b="0" sz="3700">
                <a:latin typeface="Source Sans Pro Regular"/>
                <a:ea typeface="Source Sans Pro Regular"/>
                <a:cs typeface="Source Sans Pro Regular"/>
                <a:sym typeface="Source Sans Pro Regular"/>
              </a:defRPr>
            </a:pPr>
            <a:r>
              <a:rPr>
                <a:latin typeface="Source Sans Pro Bold"/>
                <a:ea typeface="Source Sans Pro Bold"/>
                <a:cs typeface="Source Sans Pro Bold"/>
                <a:sym typeface="Source Sans Pro Bold"/>
              </a:rPr>
              <a:t>Goodness</a:t>
            </a:r>
            <a:r>
              <a:t> – Be an encourager</a:t>
            </a:r>
          </a:p>
          <a:p>
            <a:pPr marL="685270" indent="-685270" algn="l" defTabSz="457200">
              <a:lnSpc>
                <a:spcPct val="130000"/>
              </a:lnSpc>
              <a:buSzPct val="100000"/>
              <a:buAutoNum type="arabicPeriod" startAt="1"/>
              <a:defRPr b="0" sz="3700">
                <a:latin typeface="Source Sans Pro Regular"/>
                <a:ea typeface="Source Sans Pro Regular"/>
                <a:cs typeface="Source Sans Pro Regular"/>
                <a:sym typeface="Source Sans Pro Regular"/>
              </a:defRPr>
            </a:pPr>
            <a:r>
              <a:rPr>
                <a:latin typeface="Source Sans Pro Bold"/>
                <a:ea typeface="Source Sans Pro Bold"/>
                <a:cs typeface="Source Sans Pro Bold"/>
                <a:sym typeface="Source Sans Pro Bold"/>
              </a:rPr>
              <a:t>Faithfulness</a:t>
            </a:r>
            <a:r>
              <a:t> – Show up on time</a:t>
            </a:r>
          </a:p>
          <a:p>
            <a:pPr marL="685270" indent="-685270" algn="l" defTabSz="457200">
              <a:lnSpc>
                <a:spcPct val="130000"/>
              </a:lnSpc>
              <a:buSzPct val="100000"/>
              <a:buAutoNum type="arabicPeriod" startAt="1"/>
              <a:defRPr b="0" sz="3700">
                <a:latin typeface="Source Sans Pro Regular"/>
                <a:ea typeface="Source Sans Pro Regular"/>
                <a:cs typeface="Source Sans Pro Regular"/>
                <a:sym typeface="Source Sans Pro Regular"/>
              </a:defRPr>
            </a:pPr>
            <a:r>
              <a:rPr>
                <a:latin typeface="Source Sans Pro Bold"/>
                <a:ea typeface="Source Sans Pro Bold"/>
                <a:cs typeface="Source Sans Pro Bold"/>
                <a:sym typeface="Source Sans Pro Bold"/>
              </a:rPr>
              <a:t>Gentleness</a:t>
            </a:r>
            <a:r>
              <a:t> – Speak with grace</a:t>
            </a:r>
          </a:p>
          <a:p>
            <a:pPr marL="685270" indent="-685270" algn="l" defTabSz="457200">
              <a:lnSpc>
                <a:spcPct val="130000"/>
              </a:lnSpc>
              <a:buSzPct val="100000"/>
              <a:buAutoNum type="arabicPeriod" startAt="1"/>
              <a:defRPr b="0" sz="3700">
                <a:latin typeface="Source Sans Pro Regular"/>
                <a:ea typeface="Source Sans Pro Regular"/>
                <a:cs typeface="Source Sans Pro Regular"/>
                <a:sym typeface="Source Sans Pro Regular"/>
              </a:defRPr>
            </a:pPr>
            <a:r>
              <a:rPr>
                <a:latin typeface="Source Sans Pro Bold"/>
                <a:ea typeface="Source Sans Pro Bold"/>
                <a:cs typeface="Source Sans Pro Bold"/>
                <a:sym typeface="Source Sans Pro Bold"/>
              </a:rPr>
              <a:t>Self-Control</a:t>
            </a:r>
            <a:r>
              <a:t> – Keep it real</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78"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279" name="Welcome To The Worship Team Customizable IMAGES DW.026.jpeg" descr="Welcome To The Worship Team Customizable IMAGES DW.026.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280" name="SERVE"/>
          <p:cNvSpPr txBox="1"/>
          <p:nvPr>
            <p:ph type="ctrTitle"/>
          </p:nvPr>
        </p:nvSpPr>
        <p:spPr>
          <a:xfrm>
            <a:off x="12839700" y="26035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SERVE</a:t>
            </a:r>
          </a:p>
        </p:txBody>
      </p:sp>
      <p:sp>
        <p:nvSpPr>
          <p:cNvPr id="281" name="YOUR WORSHIP TEAM"/>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YOUR WORSHIP TEAM</a:t>
            </a:r>
          </a:p>
        </p:txBody>
      </p:sp>
      <p:sp>
        <p:nvSpPr>
          <p:cNvPr id="282" name="Practice is for the person, and a rehearsal is for people who have practiced. Rehearsal is not a time to practice your part. Learn to love the secret place with God – with your instrument."/>
          <p:cNvSpPr txBox="1"/>
          <p:nvPr/>
        </p:nvSpPr>
        <p:spPr>
          <a:xfrm>
            <a:off x="13051470" y="6165850"/>
            <a:ext cx="10477922" cy="29641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Practice is for the person, and a rehearsal is for people who have practiced. Rehearsal is not a time to practice your part. Learn to love the secret place with God – with your instrument.</a:t>
            </a:r>
          </a:p>
        </p:txBody>
      </p:sp>
      <p:sp>
        <p:nvSpPr>
          <p:cNvPr id="283" name="PERSONAL PRACTICE"/>
          <p:cNvSpPr txBox="1"/>
          <p:nvPr/>
        </p:nvSpPr>
        <p:spPr>
          <a:xfrm>
            <a:off x="89530" y="6232773"/>
            <a:ext cx="11685787" cy="1587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PERSONAL PRACTICE</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85"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286" name="Welcome To The Worship Team Customizable IMAGES DW.018.jpeg" descr="Welcome To The Worship Team Customizable IMAGES DW.018.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287" name="SERVE"/>
          <p:cNvSpPr txBox="1"/>
          <p:nvPr>
            <p:ph type="ctrTitle"/>
          </p:nvPr>
        </p:nvSpPr>
        <p:spPr>
          <a:xfrm>
            <a:off x="1244600" y="20701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SERVE</a:t>
            </a:r>
          </a:p>
        </p:txBody>
      </p:sp>
      <p:sp>
        <p:nvSpPr>
          <p:cNvPr id="288" name="YOUR WORSHIP TEAM"/>
          <p:cNvSpPr txBox="1"/>
          <p:nvPr>
            <p:ph type="subTitle" sz="quarter" idx="1"/>
          </p:nvPr>
        </p:nvSpPr>
        <p:spPr>
          <a:xfrm>
            <a:off x="1370806" y="40513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YOUR WORSHIP TEAM</a:t>
            </a:r>
          </a:p>
        </p:txBody>
      </p:sp>
      <p:sp>
        <p:nvSpPr>
          <p:cNvPr id="289" name="A performance caters to an audience. A worship team serves a congregation. There’s a big difference. Yes, we need to execute the music well and cleanly. But we also need to engage in worship personally so we are in sync with our whole congregation worshipping together."/>
          <p:cNvSpPr txBox="1"/>
          <p:nvPr/>
        </p:nvSpPr>
        <p:spPr>
          <a:xfrm>
            <a:off x="1456370" y="5632450"/>
            <a:ext cx="10477922" cy="44831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A performance caters to an audience. A worship team serves a congregation. There’s a big difference. Yes, we need to execute the music well and cleanly. But we also need to engage in worship personally so we are in sync with our whole congregation worshipping together.</a:t>
            </a:r>
          </a:p>
        </p:txBody>
      </p:sp>
      <p:sp>
        <p:nvSpPr>
          <p:cNvPr id="290" name="PERFORMANCE VS. LEADING"/>
          <p:cNvSpPr txBox="1"/>
          <p:nvPr/>
        </p:nvSpPr>
        <p:spPr>
          <a:xfrm>
            <a:off x="12637130" y="5901597"/>
            <a:ext cx="11685787" cy="191280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defRPr b="0" spc="1649" sz="5000">
                <a:solidFill>
                  <a:srgbClr val="FFFFFF"/>
                </a:solidFill>
                <a:latin typeface="Source Sans Pro Regular"/>
                <a:ea typeface="Source Sans Pro Regular"/>
                <a:cs typeface="Source Sans Pro Regular"/>
                <a:sym typeface="Source Sans Pro Regular"/>
              </a:defRPr>
            </a:pPr>
            <a:r>
              <a:t>PERFORMANCE</a:t>
            </a:r>
            <a:br/>
            <a:r>
              <a:t>VS. LEADING</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92"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293" name="Welcome To The Worship Team Customizable IMAGES DW.013.jpeg" descr="Welcome To The Worship Team Customizable IMAGES DW.013.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294" name="SERVE"/>
          <p:cNvSpPr txBox="1"/>
          <p:nvPr>
            <p:ph type="ctrTitle"/>
          </p:nvPr>
        </p:nvSpPr>
        <p:spPr>
          <a:xfrm>
            <a:off x="12839700" y="26035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SERVE</a:t>
            </a:r>
          </a:p>
        </p:txBody>
      </p:sp>
      <p:sp>
        <p:nvSpPr>
          <p:cNvPr id="295" name="YOUR WORSHIP TEAM"/>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YOUR WORSHIP TEAM</a:t>
            </a:r>
          </a:p>
        </p:txBody>
      </p:sp>
      <p:sp>
        <p:nvSpPr>
          <p:cNvPr id="296" name="First, listen to the audio versions of the songs. Ask your worship leader how close to the originals she or he would like to stay. Then, work your part until it’s familiar. When you come to rehearsal, be ready to modify, and tighten up the music."/>
          <p:cNvSpPr txBox="1"/>
          <p:nvPr/>
        </p:nvSpPr>
        <p:spPr>
          <a:xfrm>
            <a:off x="13051470" y="6165850"/>
            <a:ext cx="10232653" cy="372364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First, listen to the audio versions of the songs. Ask your worship leader how close to the originals she or he would like to stay. Then, work your part until it’s familiar. When you come to rehearsal, be ready to modify, and tighten up the music.</a:t>
            </a:r>
          </a:p>
        </p:txBody>
      </p:sp>
      <p:sp>
        <p:nvSpPr>
          <p:cNvPr id="297" name="WEEKLY PRACTICE"/>
          <p:cNvSpPr txBox="1"/>
          <p:nvPr/>
        </p:nvSpPr>
        <p:spPr>
          <a:xfrm>
            <a:off x="89530" y="6232773"/>
            <a:ext cx="11685787" cy="1587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WEEKLY PRACTICE</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99"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300" name="Welcome To The Worship Team Customizable IMAGES DW.029.jpeg" descr="Welcome To The Worship Team Customizable IMAGES DW.029.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301" name="SERVE"/>
          <p:cNvSpPr txBox="1"/>
          <p:nvPr>
            <p:ph type="ctrTitle"/>
          </p:nvPr>
        </p:nvSpPr>
        <p:spPr>
          <a:xfrm>
            <a:off x="1244600" y="20701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SERVE</a:t>
            </a:r>
          </a:p>
        </p:txBody>
      </p:sp>
      <p:sp>
        <p:nvSpPr>
          <p:cNvPr id="302" name="YOUR WORSHIP TEAM"/>
          <p:cNvSpPr txBox="1"/>
          <p:nvPr>
            <p:ph type="subTitle" sz="quarter" idx="1"/>
          </p:nvPr>
        </p:nvSpPr>
        <p:spPr>
          <a:xfrm>
            <a:off x="1370806" y="40513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YOUR WORSHIP TEAM</a:t>
            </a:r>
          </a:p>
        </p:txBody>
      </p:sp>
      <p:sp>
        <p:nvSpPr>
          <p:cNvPr id="303" name="Come prepared for rehearsals, show up on time or come in early so you’re ready to start on time, then make space for everyone to learn their parts. Your part is important, but so are the others."/>
          <p:cNvSpPr txBox="1"/>
          <p:nvPr/>
        </p:nvSpPr>
        <p:spPr>
          <a:xfrm>
            <a:off x="1456370" y="5632450"/>
            <a:ext cx="10477922" cy="29641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Come prepared for rehearsals, show up on time or come in early so you’re ready to start on time, then make space for everyone to learn their parts. Your part is important, but so are the others.</a:t>
            </a:r>
          </a:p>
        </p:txBody>
      </p:sp>
      <p:sp>
        <p:nvSpPr>
          <p:cNvPr id="304" name="HELPING REHEARSALS…"/>
          <p:cNvSpPr txBox="1"/>
          <p:nvPr/>
        </p:nvSpPr>
        <p:spPr>
          <a:xfrm>
            <a:off x="12637130" y="5901597"/>
            <a:ext cx="11685787" cy="191280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defRPr b="0" spc="1649" sz="5000">
                <a:solidFill>
                  <a:srgbClr val="FFFFFF"/>
                </a:solidFill>
                <a:latin typeface="Source Sans Pro Regular"/>
                <a:ea typeface="Source Sans Pro Regular"/>
                <a:cs typeface="Source Sans Pro Regular"/>
                <a:sym typeface="Source Sans Pro Regular"/>
              </a:defRPr>
            </a:pPr>
            <a:r>
              <a:t>HELPING REHEARSALS</a:t>
            </a:r>
          </a:p>
          <a:p>
            <a:pPr>
              <a:defRPr b="0" spc="1649" sz="5000">
                <a:solidFill>
                  <a:srgbClr val="FFFFFF"/>
                </a:solidFill>
                <a:latin typeface="Source Sans Pro Regular"/>
                <a:ea typeface="Source Sans Pro Regular"/>
                <a:cs typeface="Source Sans Pro Regular"/>
                <a:sym typeface="Source Sans Pro Regular"/>
              </a:defRPr>
            </a:pPr>
            <a:r>
              <a:t>GO BETTER</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28"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129" name="Welcome To The Worship Team Customizable IMAGES DW.003.jpeg" descr="Welcome To The Worship Team Customizable IMAGES DW.003.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130" name="THE HEART OF WORSHIP"/>
          <p:cNvSpPr txBox="1"/>
          <p:nvPr>
            <p:ph type="ctrTitle"/>
          </p:nvPr>
        </p:nvSpPr>
        <p:spPr>
          <a:xfrm>
            <a:off x="3820731" y="5127029"/>
            <a:ext cx="19384517" cy="3776366"/>
          </a:xfrm>
          <a:prstGeom prst="rect">
            <a:avLst/>
          </a:prstGeom>
        </p:spPr>
        <p:txBody>
          <a:bodyPr anchor="t"/>
          <a:lstStyle>
            <a:lvl1pPr algn="r">
              <a:defRPr sz="14000">
                <a:solidFill>
                  <a:srgbClr val="FFFFFF"/>
                </a:solidFill>
                <a:latin typeface="Source Sans Pro Bold"/>
                <a:ea typeface="Source Sans Pro Bold"/>
                <a:cs typeface="Source Sans Pro Bold"/>
                <a:sym typeface="Source Sans Pro Bold"/>
              </a:defRPr>
            </a:lvl1pPr>
          </a:lstStyle>
          <a:p>
            <a:pPr/>
            <a:r>
              <a:t>THE HEART OF WORSHIP</a:t>
            </a:r>
          </a:p>
        </p:txBody>
      </p:sp>
      <p:sp>
        <p:nvSpPr>
          <p:cNvPr id="131" name="WHY DO WE DO THIS?"/>
          <p:cNvSpPr txBox="1"/>
          <p:nvPr>
            <p:ph type="subTitle" sz="quarter" idx="1"/>
          </p:nvPr>
        </p:nvSpPr>
        <p:spPr>
          <a:xfrm>
            <a:off x="8041547" y="7425729"/>
            <a:ext cx="15090379" cy="3195242"/>
          </a:xfrm>
          <a:prstGeom prst="rect">
            <a:avLst/>
          </a:prstGeom>
        </p:spPr>
        <p:txBody>
          <a:bodyPr/>
          <a:lstStyle>
            <a:lvl1pPr algn="r">
              <a:defRPr spc="2111" sz="6400">
                <a:solidFill>
                  <a:srgbClr val="FFFFFF"/>
                </a:solidFill>
                <a:latin typeface="Source Sans Pro Regular"/>
                <a:ea typeface="Source Sans Pro Regular"/>
                <a:cs typeface="Source Sans Pro Regular"/>
                <a:sym typeface="Source Sans Pro Regular"/>
              </a:defRPr>
            </a:lvl1pPr>
          </a:lstStyle>
          <a:p>
            <a:pPr/>
            <a:r>
              <a:t>WHY DO WE DO THIS?</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6"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307" name="Welcome To The Worship Team Customizable IMAGES DW.030.jpeg" descr="Welcome To The Worship Team Customizable IMAGES DW.030.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308" name="SERVE"/>
          <p:cNvSpPr txBox="1"/>
          <p:nvPr>
            <p:ph type="ctrTitle"/>
          </p:nvPr>
        </p:nvSpPr>
        <p:spPr>
          <a:xfrm>
            <a:off x="12839700" y="26035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SERVE</a:t>
            </a:r>
          </a:p>
        </p:txBody>
      </p:sp>
      <p:sp>
        <p:nvSpPr>
          <p:cNvPr id="309" name="YOUR WORSHIP TEAM"/>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YOUR WORSHIP TEAM</a:t>
            </a:r>
          </a:p>
        </p:txBody>
      </p:sp>
      <p:sp>
        <p:nvSpPr>
          <p:cNvPr id="310" name="Your attitude should be the same as that of Christ Jesus, according to Philippians 2. You are there to serve – your worship leader, your fellow team mates, and your church in worship. Stick to that as your attitude check."/>
          <p:cNvSpPr txBox="1"/>
          <p:nvPr/>
        </p:nvSpPr>
        <p:spPr>
          <a:xfrm>
            <a:off x="13051470" y="6165850"/>
            <a:ext cx="10477922" cy="372364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Your attitude should be the same as that of Christ Jesus, according to Philippians 2. You are there to serve – your worship leader, your fellow team mates, and your church in worship. Stick to that as your attitude check.</a:t>
            </a:r>
          </a:p>
        </p:txBody>
      </p:sp>
      <p:sp>
        <p:nvSpPr>
          <p:cNvPr id="311" name="YOUR ATTITUDE"/>
          <p:cNvSpPr txBox="1"/>
          <p:nvPr/>
        </p:nvSpPr>
        <p:spPr>
          <a:xfrm>
            <a:off x="89530" y="6232773"/>
            <a:ext cx="11685787" cy="1587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YOUR ATTITUDE</a:t>
            </a: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13"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314" name="Welcome To The Worship Team Customizable IMAGES DW.006.jpeg" descr="Welcome To The Worship Team Customizable IMAGES DW.006.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315" name="SERVE"/>
          <p:cNvSpPr txBox="1"/>
          <p:nvPr>
            <p:ph type="ctrTitle"/>
          </p:nvPr>
        </p:nvSpPr>
        <p:spPr>
          <a:xfrm>
            <a:off x="1244600" y="20701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SERVE</a:t>
            </a:r>
          </a:p>
        </p:txBody>
      </p:sp>
      <p:sp>
        <p:nvSpPr>
          <p:cNvPr id="316" name="YOUR WORSHIP TEAM"/>
          <p:cNvSpPr txBox="1"/>
          <p:nvPr>
            <p:ph type="subTitle" sz="quarter" idx="1"/>
          </p:nvPr>
        </p:nvSpPr>
        <p:spPr>
          <a:xfrm>
            <a:off x="1370806" y="40513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YOUR WORSHIP TEAM</a:t>
            </a:r>
          </a:p>
        </p:txBody>
      </p:sp>
      <p:sp>
        <p:nvSpPr>
          <p:cNvPr id="317" name="When one person is late, or is usually late, 20, 30, or 40 minutes of rehearsal are often burned just making up for not having everyone there on time.…"/>
          <p:cNvSpPr txBox="1"/>
          <p:nvPr/>
        </p:nvSpPr>
        <p:spPr>
          <a:xfrm>
            <a:off x="1456370" y="5632450"/>
            <a:ext cx="10477922" cy="60020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defTabSz="457200">
              <a:lnSpc>
                <a:spcPct val="130000"/>
              </a:lnSpc>
              <a:defRPr b="0" sz="3700">
                <a:latin typeface="Source Sans Pro Regular"/>
                <a:ea typeface="Source Sans Pro Regular"/>
                <a:cs typeface="Source Sans Pro Regular"/>
                <a:sym typeface="Source Sans Pro Regular"/>
              </a:defRPr>
            </a:pPr>
            <a:r>
              <a:t>When one person is late, or is usually late, 20, 30, or 40 minutes of rehearsal are often burned just making up for not having everyone there on time. </a:t>
            </a:r>
          </a:p>
          <a:p>
            <a:pPr algn="l" defTabSz="457200">
              <a:lnSpc>
                <a:spcPct val="130000"/>
              </a:lnSpc>
              <a:defRPr b="0" sz="3700">
                <a:latin typeface="Source Sans Pro Regular"/>
                <a:ea typeface="Source Sans Pro Regular"/>
                <a:cs typeface="Source Sans Pro Regular"/>
                <a:sym typeface="Source Sans Pro Regular"/>
              </a:defRPr>
            </a:pPr>
          </a:p>
          <a:p>
            <a:pPr algn="l" defTabSz="457200">
              <a:lnSpc>
                <a:spcPct val="130000"/>
              </a:lnSpc>
              <a:defRPr b="0" sz="3700">
                <a:latin typeface="Source Sans Pro Regular"/>
                <a:ea typeface="Source Sans Pro Regular"/>
                <a:cs typeface="Source Sans Pro Regular"/>
                <a:sym typeface="Source Sans Pro Regular"/>
              </a:defRPr>
            </a:pPr>
            <a:r>
              <a:t>Show up early enough to have all your gear set up, and be ready to go, when the rehearsal time begins. Don’t show up when the rehearsal time begins, and then spend 20 minutes fixing your in-ear monitors.</a:t>
            </a:r>
          </a:p>
        </p:txBody>
      </p:sp>
      <p:sp>
        <p:nvSpPr>
          <p:cNvPr id="318" name="SHOWING UP…"/>
          <p:cNvSpPr txBox="1"/>
          <p:nvPr/>
        </p:nvSpPr>
        <p:spPr>
          <a:xfrm>
            <a:off x="12637130" y="5901597"/>
            <a:ext cx="11685787" cy="191280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defRPr b="0" spc="1649" sz="5000">
                <a:solidFill>
                  <a:srgbClr val="FFFFFF"/>
                </a:solidFill>
                <a:latin typeface="Source Sans Pro Regular"/>
                <a:ea typeface="Source Sans Pro Regular"/>
                <a:cs typeface="Source Sans Pro Regular"/>
                <a:sym typeface="Source Sans Pro Regular"/>
              </a:defRPr>
            </a:pPr>
            <a:r>
              <a:t>SHOWING UP </a:t>
            </a:r>
          </a:p>
          <a:p>
            <a:pPr>
              <a:defRPr b="0" spc="1649" sz="5000">
                <a:solidFill>
                  <a:srgbClr val="FFFFFF"/>
                </a:solidFill>
                <a:latin typeface="Source Sans Pro Regular"/>
                <a:ea typeface="Source Sans Pro Regular"/>
                <a:cs typeface="Source Sans Pro Regular"/>
                <a:sym typeface="Source Sans Pro Regular"/>
              </a:defRPr>
            </a:pPr>
            <a:r>
              <a:t>ON TIME</a:t>
            </a: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20"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321" name="Welcome To The Worship Team Customizable IMAGES DW.024.jpeg" descr="Welcome To The Worship Team Customizable IMAGES DW.024.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322" name="SERVE"/>
          <p:cNvSpPr txBox="1"/>
          <p:nvPr>
            <p:ph type="ctrTitle"/>
          </p:nvPr>
        </p:nvSpPr>
        <p:spPr>
          <a:xfrm>
            <a:off x="12839700" y="26035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SERVE</a:t>
            </a:r>
          </a:p>
        </p:txBody>
      </p:sp>
      <p:sp>
        <p:nvSpPr>
          <p:cNvPr id="323" name="YOUR WORSHIP TEAM"/>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YOUR WORSHIP TEAM</a:t>
            </a:r>
          </a:p>
        </p:txBody>
      </p:sp>
      <p:sp>
        <p:nvSpPr>
          <p:cNvPr id="324" name="When we’re concentrating on our music, or fixated on the music stand in front of us, it says something.…"/>
          <p:cNvSpPr txBox="1"/>
          <p:nvPr/>
        </p:nvSpPr>
        <p:spPr>
          <a:xfrm>
            <a:off x="13149696" y="6165850"/>
            <a:ext cx="10477923" cy="372364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defTabSz="457200">
              <a:lnSpc>
                <a:spcPct val="130000"/>
              </a:lnSpc>
              <a:defRPr b="0" sz="3700">
                <a:latin typeface="Source Sans Pro Regular"/>
                <a:ea typeface="Source Sans Pro Regular"/>
                <a:cs typeface="Source Sans Pro Regular"/>
                <a:sym typeface="Source Sans Pro Regular"/>
              </a:defRPr>
            </a:pPr>
            <a:r>
              <a:t>When we’re concentrating on our music, or fixated on the music stand in front of us, it says something.</a:t>
            </a:r>
          </a:p>
          <a:p>
            <a:pPr algn="l" defTabSz="457200">
              <a:lnSpc>
                <a:spcPct val="130000"/>
              </a:lnSpc>
              <a:defRPr b="0" sz="3700">
                <a:latin typeface="Source Sans Pro Regular"/>
                <a:ea typeface="Source Sans Pro Regular"/>
                <a:cs typeface="Source Sans Pro Regular"/>
                <a:sym typeface="Source Sans Pro Regular"/>
              </a:defRPr>
            </a:pPr>
          </a:p>
          <a:p>
            <a:pPr algn="l" defTabSz="457200">
              <a:lnSpc>
                <a:spcPct val="130000"/>
              </a:lnSpc>
              <a:defRPr b="0" sz="3700">
                <a:latin typeface="Source Sans Pro Regular"/>
                <a:ea typeface="Source Sans Pro Regular"/>
                <a:cs typeface="Source Sans Pro Regular"/>
                <a:sym typeface="Source Sans Pro Regular"/>
              </a:defRPr>
            </a:pPr>
            <a:r>
              <a:t>Look up, and smile every once in while to say “We’re in this moment together.”</a:t>
            </a:r>
          </a:p>
        </p:txBody>
      </p:sp>
      <p:sp>
        <p:nvSpPr>
          <p:cNvPr id="325" name="STAGE PRESENCE"/>
          <p:cNvSpPr txBox="1"/>
          <p:nvPr/>
        </p:nvSpPr>
        <p:spPr>
          <a:xfrm>
            <a:off x="89530" y="6232773"/>
            <a:ext cx="11685787" cy="1587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STAGE PRESENCE</a:t>
            </a:r>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27"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328" name="Welcome To The Worship Team Customizable IMAGES DW.033.jpeg" descr="Welcome To The Worship Team Customizable IMAGES DW.033.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329" name="SERVE"/>
          <p:cNvSpPr txBox="1"/>
          <p:nvPr>
            <p:ph type="ctrTitle"/>
          </p:nvPr>
        </p:nvSpPr>
        <p:spPr>
          <a:xfrm>
            <a:off x="1244600" y="20701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SERVE</a:t>
            </a:r>
          </a:p>
        </p:txBody>
      </p:sp>
      <p:sp>
        <p:nvSpPr>
          <p:cNvPr id="330" name="YOUR WORSHIP TEAM"/>
          <p:cNvSpPr txBox="1"/>
          <p:nvPr>
            <p:ph type="subTitle" sz="quarter" idx="1"/>
          </p:nvPr>
        </p:nvSpPr>
        <p:spPr>
          <a:xfrm>
            <a:off x="1370806" y="40513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YOUR WORSHIP TEAM</a:t>
            </a:r>
          </a:p>
        </p:txBody>
      </p:sp>
      <p:sp>
        <p:nvSpPr>
          <p:cNvPr id="331" name="Treat others on the team with respect, with kindness, and with attentive listening habits. They need you, and you need them. Make it fun to play with you. Be difficult to offend. Be easy to please. It all works together in the end."/>
          <p:cNvSpPr txBox="1"/>
          <p:nvPr/>
        </p:nvSpPr>
        <p:spPr>
          <a:xfrm>
            <a:off x="1456370" y="5632450"/>
            <a:ext cx="10477922" cy="372364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Treat others on the team with respect, with kindness, and with attentive listening habits. They need you, and you need them. Make it fun to play with you. Be difficult to offend. Be easy to please. It all works together in the end.</a:t>
            </a:r>
          </a:p>
        </p:txBody>
      </p:sp>
      <p:sp>
        <p:nvSpPr>
          <p:cNvPr id="332" name="HOW I TREAT OTHERS"/>
          <p:cNvSpPr txBox="1"/>
          <p:nvPr/>
        </p:nvSpPr>
        <p:spPr>
          <a:xfrm>
            <a:off x="12637130" y="5949024"/>
            <a:ext cx="11685787" cy="191280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HOW I TREAT OTHERS </a:t>
            </a: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34"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335" name="Welcome To The Worship Team Customizable IMAGES DW.003.jpeg" descr="Welcome To The Worship Team Customizable IMAGES DW.003.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336" name="SERVE YOUR CHURCH"/>
          <p:cNvSpPr txBox="1"/>
          <p:nvPr>
            <p:ph type="ctrTitle"/>
          </p:nvPr>
        </p:nvSpPr>
        <p:spPr>
          <a:xfrm>
            <a:off x="873935" y="5138340"/>
            <a:ext cx="22331314" cy="3776366"/>
          </a:xfrm>
          <a:prstGeom prst="rect">
            <a:avLst/>
          </a:prstGeom>
        </p:spPr>
        <p:txBody>
          <a:bodyPr anchor="t"/>
          <a:lstStyle>
            <a:lvl1pPr algn="r">
              <a:defRPr sz="11400">
                <a:solidFill>
                  <a:srgbClr val="FFFFFF"/>
                </a:solidFill>
                <a:latin typeface="Source Sans Pro Bold"/>
                <a:ea typeface="Source Sans Pro Bold"/>
                <a:cs typeface="Source Sans Pro Bold"/>
                <a:sym typeface="Source Sans Pro Bold"/>
              </a:defRPr>
            </a:lvl1pPr>
          </a:lstStyle>
          <a:p>
            <a:pPr/>
            <a:r>
              <a:t>SERVE YOUR CHURCH</a:t>
            </a:r>
          </a:p>
        </p:txBody>
      </p:sp>
      <p:sp>
        <p:nvSpPr>
          <p:cNvPr id="337" name="WHAT IS MY ROLE?"/>
          <p:cNvSpPr txBox="1"/>
          <p:nvPr>
            <p:ph type="subTitle" sz="quarter" idx="1"/>
          </p:nvPr>
        </p:nvSpPr>
        <p:spPr>
          <a:xfrm>
            <a:off x="8075414" y="7053196"/>
            <a:ext cx="15090379" cy="3195242"/>
          </a:xfrm>
          <a:prstGeom prst="rect">
            <a:avLst/>
          </a:prstGeom>
        </p:spPr>
        <p:txBody>
          <a:bodyPr/>
          <a:lstStyle>
            <a:lvl1pPr algn="r">
              <a:defRPr spc="2111" sz="6400">
                <a:solidFill>
                  <a:srgbClr val="FFFFFF"/>
                </a:solidFill>
                <a:latin typeface="Source Sans Pro Regular"/>
                <a:ea typeface="Source Sans Pro Regular"/>
                <a:cs typeface="Source Sans Pro Regular"/>
                <a:sym typeface="Source Sans Pro Regular"/>
              </a:defRPr>
            </a:lvl1pPr>
          </a:lstStyle>
          <a:p>
            <a:pPr/>
            <a:r>
              <a:t>WHAT IS MY ROLE?</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39"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340" name="Welcome To The Worship Team Customizable IMAGES DW.011.jpeg" descr="Welcome To The Worship Team Customizable IMAGES DW.011.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341" name="SERVE"/>
          <p:cNvSpPr txBox="1"/>
          <p:nvPr>
            <p:ph type="ctrTitle"/>
          </p:nvPr>
        </p:nvSpPr>
        <p:spPr>
          <a:xfrm>
            <a:off x="12839700" y="26035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SERVE</a:t>
            </a:r>
          </a:p>
        </p:txBody>
      </p:sp>
      <p:sp>
        <p:nvSpPr>
          <p:cNvPr id="342" name="YOUR CHURCH"/>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YOUR CHURCH</a:t>
            </a:r>
          </a:p>
        </p:txBody>
      </p:sp>
      <p:sp>
        <p:nvSpPr>
          <p:cNvPr id="343" name="Don’t be a ‘green room’ musician or tech. Be with your team, and your congregation. Be in a small group, be connected to the life of your church. It changes the music and the dynamics of the team."/>
          <p:cNvSpPr txBox="1"/>
          <p:nvPr/>
        </p:nvSpPr>
        <p:spPr>
          <a:xfrm>
            <a:off x="13051470" y="6165850"/>
            <a:ext cx="10477922" cy="29641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Don’t be a ‘green room’ musician or tech. Be with your team, and your congregation. Be in a small group, be connected to the life of your church. It changes the music and the dynamics of the team.</a:t>
            </a:r>
          </a:p>
        </p:txBody>
      </p:sp>
      <p:sp>
        <p:nvSpPr>
          <p:cNvPr id="344" name="YOUR ROLE IN  CHURCH LIFE"/>
          <p:cNvSpPr txBox="1"/>
          <p:nvPr/>
        </p:nvSpPr>
        <p:spPr>
          <a:xfrm>
            <a:off x="89530" y="6111676"/>
            <a:ext cx="11685787" cy="182969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defRPr b="0" spc="1649" sz="5000">
                <a:solidFill>
                  <a:srgbClr val="FFFFFF"/>
                </a:solidFill>
                <a:latin typeface="Source Sans Pro Regular"/>
                <a:ea typeface="Source Sans Pro Regular"/>
                <a:cs typeface="Source Sans Pro Regular"/>
                <a:sym typeface="Source Sans Pro Regular"/>
              </a:defRPr>
            </a:pPr>
            <a:r>
              <a:t>YOUR ROLE IN </a:t>
            </a:r>
            <a:br/>
            <a:r>
              <a:t>CHURCH LIFE</a:t>
            </a: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46"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347" name="Welcome To The Worship Team Customizable IMAGES DW.036.jpeg" descr="Welcome To The Worship Team Customizable IMAGES DW.036.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348" name="SERVE"/>
          <p:cNvSpPr txBox="1"/>
          <p:nvPr>
            <p:ph type="ctrTitle"/>
          </p:nvPr>
        </p:nvSpPr>
        <p:spPr>
          <a:xfrm>
            <a:off x="1244600" y="20701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SERVE</a:t>
            </a:r>
          </a:p>
        </p:txBody>
      </p:sp>
      <p:sp>
        <p:nvSpPr>
          <p:cNvPr id="349" name="YOUR CHURCH"/>
          <p:cNvSpPr txBox="1"/>
          <p:nvPr>
            <p:ph type="subTitle" sz="quarter" idx="1"/>
          </p:nvPr>
        </p:nvSpPr>
        <p:spPr>
          <a:xfrm>
            <a:off x="1370806" y="40513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YOUR CHURCH</a:t>
            </a:r>
          </a:p>
        </p:txBody>
      </p:sp>
      <p:sp>
        <p:nvSpPr>
          <p:cNvPr id="350" name="Pray that your congregation would come forward in their experience of God in worship. Pray that they would enter the songs, and the songs would enter them. Pray for God to touch people in your congregation as they worship."/>
          <p:cNvSpPr txBox="1"/>
          <p:nvPr/>
        </p:nvSpPr>
        <p:spPr>
          <a:xfrm>
            <a:off x="1456370" y="5632450"/>
            <a:ext cx="10477922" cy="372364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Pray that your congregation would come forward in their experience of God in worship. Pray that they would enter the songs, and the songs would enter them. Pray for God to touch people in your congregation as they worship.</a:t>
            </a:r>
          </a:p>
        </p:txBody>
      </p:sp>
      <p:sp>
        <p:nvSpPr>
          <p:cNvPr id="351" name="PRAY FOR…"/>
          <p:cNvSpPr txBox="1"/>
          <p:nvPr/>
        </p:nvSpPr>
        <p:spPr>
          <a:xfrm>
            <a:off x="12637130" y="5901597"/>
            <a:ext cx="11685787" cy="191280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defRPr b="0" spc="1649" sz="5000">
                <a:solidFill>
                  <a:srgbClr val="FFFFFF"/>
                </a:solidFill>
                <a:latin typeface="Source Sans Pro Regular"/>
                <a:ea typeface="Source Sans Pro Regular"/>
                <a:cs typeface="Source Sans Pro Regular"/>
                <a:sym typeface="Source Sans Pro Regular"/>
              </a:defRPr>
            </a:pPr>
            <a:r>
              <a:t>PRAY FOR</a:t>
            </a:r>
          </a:p>
          <a:p>
            <a:pPr>
              <a:defRPr b="0" spc="1649" sz="5000">
                <a:solidFill>
                  <a:srgbClr val="FFFFFF"/>
                </a:solidFill>
                <a:latin typeface="Source Sans Pro Regular"/>
                <a:ea typeface="Source Sans Pro Regular"/>
                <a:cs typeface="Source Sans Pro Regular"/>
                <a:sym typeface="Source Sans Pro Regular"/>
              </a:defRPr>
            </a:pPr>
            <a:r>
              <a:t>YOUR CHURCH</a:t>
            </a:r>
          </a:p>
        </p:txBody>
      </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53"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354" name="Welcome To The Worship Team Customizable IMAGES DW.037.jpeg" descr="Welcome To The Worship Team Customizable IMAGES DW.037.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355" name="SERVE"/>
          <p:cNvSpPr txBox="1"/>
          <p:nvPr>
            <p:ph type="ctrTitle"/>
          </p:nvPr>
        </p:nvSpPr>
        <p:spPr>
          <a:xfrm>
            <a:off x="12839700" y="26035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SERVE</a:t>
            </a:r>
          </a:p>
        </p:txBody>
      </p:sp>
      <p:sp>
        <p:nvSpPr>
          <p:cNvPr id="356" name="YOUR CHURCH"/>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YOUR CHURCH</a:t>
            </a:r>
          </a:p>
        </p:txBody>
      </p:sp>
      <p:sp>
        <p:nvSpPr>
          <p:cNvPr id="357" name="Learn what the vision of your church is for worship. Ask the worship leader. Ask the pastor. Get to know the vision and mission statement of the church. Then translate that into the part you play in worship and in the congregation."/>
          <p:cNvSpPr txBox="1"/>
          <p:nvPr/>
        </p:nvSpPr>
        <p:spPr>
          <a:xfrm>
            <a:off x="13149696" y="6165850"/>
            <a:ext cx="10055118" cy="372364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Learn what the vision of your church is for worship. Ask the worship leader. Ask the pastor. Get to know the vision and mission statement of the church. Then translate that into the part you play in worship and in the congregation.</a:t>
            </a:r>
          </a:p>
        </p:txBody>
      </p:sp>
      <p:sp>
        <p:nvSpPr>
          <p:cNvPr id="358" name="KNOW &amp; SERVE…"/>
          <p:cNvSpPr txBox="1"/>
          <p:nvPr/>
        </p:nvSpPr>
        <p:spPr>
          <a:xfrm>
            <a:off x="89530" y="6111676"/>
            <a:ext cx="11685787" cy="182969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defRPr b="0" spc="1649" sz="5000">
                <a:solidFill>
                  <a:srgbClr val="FFFFFF"/>
                </a:solidFill>
                <a:latin typeface="Source Sans Pro Regular"/>
                <a:ea typeface="Source Sans Pro Regular"/>
                <a:cs typeface="Source Sans Pro Regular"/>
                <a:sym typeface="Source Sans Pro Regular"/>
              </a:defRPr>
            </a:pPr>
            <a:r>
              <a:t>KNOW &amp; SERVE</a:t>
            </a:r>
          </a:p>
          <a:p>
            <a:pPr>
              <a:defRPr b="0" spc="1649" sz="5000">
                <a:solidFill>
                  <a:srgbClr val="FFFFFF"/>
                </a:solidFill>
                <a:latin typeface="Source Sans Pro Regular"/>
                <a:ea typeface="Source Sans Pro Regular"/>
                <a:cs typeface="Source Sans Pro Regular"/>
                <a:sym typeface="Source Sans Pro Regular"/>
              </a:defRPr>
            </a:pPr>
            <a:r>
              <a:t>THE VISION</a:t>
            </a:r>
          </a:p>
        </p:txBody>
      </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60"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361" name="Welcome To The Worship Team Customizable IMAGES DW.003.jpeg" descr="Welcome To The Worship Team Customizable IMAGES DW.003.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362" name="BECOMING A WORSHIPPER"/>
          <p:cNvSpPr txBox="1"/>
          <p:nvPr>
            <p:ph type="ctrTitle"/>
          </p:nvPr>
        </p:nvSpPr>
        <p:spPr>
          <a:xfrm>
            <a:off x="873935" y="5138340"/>
            <a:ext cx="22331314" cy="3776366"/>
          </a:xfrm>
          <a:prstGeom prst="rect">
            <a:avLst/>
          </a:prstGeom>
        </p:spPr>
        <p:txBody>
          <a:bodyPr anchor="t"/>
          <a:lstStyle>
            <a:lvl1pPr algn="r">
              <a:defRPr sz="11400">
                <a:solidFill>
                  <a:srgbClr val="FFFFFF"/>
                </a:solidFill>
                <a:latin typeface="Source Sans Pro Bold"/>
                <a:ea typeface="Source Sans Pro Bold"/>
                <a:cs typeface="Source Sans Pro Bold"/>
                <a:sym typeface="Source Sans Pro Bold"/>
              </a:defRPr>
            </a:lvl1pPr>
          </a:lstStyle>
          <a:p>
            <a:pPr/>
            <a:r>
              <a:t>BECOMING A WORSHIPPER</a:t>
            </a:r>
          </a:p>
        </p:txBody>
      </p:sp>
      <p:sp>
        <p:nvSpPr>
          <p:cNvPr id="363" name="HOW DO WE GET…"/>
          <p:cNvSpPr txBox="1"/>
          <p:nvPr>
            <p:ph type="subTitle" sz="quarter" idx="1"/>
          </p:nvPr>
        </p:nvSpPr>
        <p:spPr>
          <a:xfrm>
            <a:off x="8075414" y="7053196"/>
            <a:ext cx="15090379" cy="3195242"/>
          </a:xfrm>
          <a:prstGeom prst="rect">
            <a:avLst/>
          </a:prstGeom>
        </p:spPr>
        <p:txBody>
          <a:bodyPr/>
          <a:lstStyle/>
          <a:p>
            <a:pPr algn="r">
              <a:defRPr spc="2111" sz="6400">
                <a:solidFill>
                  <a:srgbClr val="FFFFFF"/>
                </a:solidFill>
                <a:latin typeface="Source Sans Pro Regular"/>
                <a:ea typeface="Source Sans Pro Regular"/>
                <a:cs typeface="Source Sans Pro Regular"/>
                <a:sym typeface="Source Sans Pro Regular"/>
              </a:defRPr>
            </a:pPr>
            <a:r>
              <a:t>HOW DO WE GET </a:t>
            </a:r>
          </a:p>
          <a:p>
            <a:pPr algn="r">
              <a:defRPr spc="2111" sz="6400">
                <a:solidFill>
                  <a:srgbClr val="FFFFFF"/>
                </a:solidFill>
                <a:latin typeface="Source Sans Pro Regular"/>
                <a:ea typeface="Source Sans Pro Regular"/>
                <a:cs typeface="Source Sans Pro Regular"/>
                <a:sym typeface="Source Sans Pro Regular"/>
              </a:defRPr>
            </a:pPr>
            <a:r>
              <a:t>BEYOND THE MUSIC?</a:t>
            </a:r>
          </a:p>
        </p:txBody>
      </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65"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366" name="Welcome To The Worship Team Customizable IMAGES DW.011.jpeg" descr="Welcome To The Worship Team Customizable IMAGES DW.011.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367" name="BECOME"/>
          <p:cNvSpPr txBox="1"/>
          <p:nvPr>
            <p:ph type="ctrTitle"/>
          </p:nvPr>
        </p:nvSpPr>
        <p:spPr>
          <a:xfrm>
            <a:off x="12839700" y="26035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BECOME</a:t>
            </a:r>
          </a:p>
        </p:txBody>
      </p:sp>
      <p:sp>
        <p:nvSpPr>
          <p:cNvPr id="368" name="A WORSHIPPER"/>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A WORSHIPPER</a:t>
            </a:r>
          </a:p>
        </p:txBody>
      </p:sp>
      <p:sp>
        <p:nvSpPr>
          <p:cNvPr id="369" name="Commitment means I do what I say I will do. Character means that I am walking in faithfulness, perseverance, courage, purity, and trust in my daily life. Calling means that you have been invited by God to participate – it’s not a right, it’s a privilege."/>
          <p:cNvSpPr txBox="1"/>
          <p:nvPr/>
        </p:nvSpPr>
        <p:spPr>
          <a:xfrm>
            <a:off x="13051470" y="6165850"/>
            <a:ext cx="10477922" cy="372364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Commitment means I do what I say I will do. Character means that I am walking in faithfulness, perseverance, courage, purity, and trust in my daily life. Calling means that you have been invited by God to participate – it’s not a right, it’s a privilege.</a:t>
            </a:r>
          </a:p>
        </p:txBody>
      </p:sp>
      <p:sp>
        <p:nvSpPr>
          <p:cNvPr id="370" name="THE 3 C’S"/>
          <p:cNvSpPr txBox="1"/>
          <p:nvPr/>
        </p:nvSpPr>
        <p:spPr>
          <a:xfrm>
            <a:off x="89530" y="6111676"/>
            <a:ext cx="11685787" cy="182969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THE 3 C’S</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3"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134" name="Welcome To The Worship Team Customizable IMAGES DW.004.jpeg" descr="Welcome To The Worship Team Customizable IMAGES DW.004.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135" name="THE HEART"/>
          <p:cNvSpPr txBox="1"/>
          <p:nvPr>
            <p:ph type="ctrTitle"/>
          </p:nvPr>
        </p:nvSpPr>
        <p:spPr>
          <a:xfrm>
            <a:off x="1244600" y="20701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THE HEART</a:t>
            </a:r>
          </a:p>
        </p:txBody>
      </p:sp>
      <p:sp>
        <p:nvSpPr>
          <p:cNvPr id="136" name="WHAT IS WORSHIP?"/>
          <p:cNvSpPr txBox="1"/>
          <p:nvPr>
            <p:ph type="subTitle" sz="quarter" idx="1"/>
          </p:nvPr>
        </p:nvSpPr>
        <p:spPr>
          <a:xfrm>
            <a:off x="1370806" y="40513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WHAT IS WORSHIP?</a:t>
            </a:r>
          </a:p>
        </p:txBody>
      </p:sp>
      <p:sp>
        <p:nvSpPr>
          <p:cNvPr id="137" name="Romans 12:1-2 “Therefore, I urge you, brothers and sisters, in view of God’s mercy, to offer your bodies as a living sacrifice, holy and pleasing to God — this is your true and proper worship. Do not conform to the pattern of this world, but be transformed by the renewing of your mind. Then you will be able to test and approve what God’s will is—his good, pleasing and perfect will.”"/>
          <p:cNvSpPr txBox="1"/>
          <p:nvPr/>
        </p:nvSpPr>
        <p:spPr>
          <a:xfrm>
            <a:off x="1456370" y="5632450"/>
            <a:ext cx="10477922" cy="60020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Romans 12:1-2 “Therefore, I urge you, brothers and sisters, in view of God’s mercy, to offer your bodies as a living sacrifice, holy and pleasing to God — this is your true and proper worship. Do not conform to the pattern of this world, but be transformed by the renewing of your mind. Then you will be able to test and approve what God’s will is—his good, pleasing and perfect will.”</a:t>
            </a:r>
          </a:p>
        </p:txBody>
      </p:sp>
      <p:sp>
        <p:nvSpPr>
          <p:cNvPr id="138" name="WHAT IS WORSHIP?"/>
          <p:cNvSpPr txBox="1"/>
          <p:nvPr/>
        </p:nvSpPr>
        <p:spPr>
          <a:xfrm>
            <a:off x="12637130" y="6302110"/>
            <a:ext cx="11685787" cy="11117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WHAT IS WORSHIP?</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72"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373" name="Welcome To The Worship Team Customizable IMAGES DW.012.jpeg" descr="Welcome To The Worship Team Customizable IMAGES DW.012.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374" name="BECOME"/>
          <p:cNvSpPr txBox="1"/>
          <p:nvPr>
            <p:ph type="ctrTitle"/>
          </p:nvPr>
        </p:nvSpPr>
        <p:spPr>
          <a:xfrm>
            <a:off x="1244600" y="20701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BECOME</a:t>
            </a:r>
          </a:p>
        </p:txBody>
      </p:sp>
      <p:sp>
        <p:nvSpPr>
          <p:cNvPr id="375" name="A WORSHIPPER"/>
          <p:cNvSpPr txBox="1"/>
          <p:nvPr>
            <p:ph type="subTitle" sz="quarter" idx="1"/>
          </p:nvPr>
        </p:nvSpPr>
        <p:spPr>
          <a:xfrm>
            <a:off x="1370806" y="40513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A WORSHIPPER</a:t>
            </a:r>
          </a:p>
        </p:txBody>
      </p:sp>
      <p:sp>
        <p:nvSpPr>
          <p:cNvPr id="376" name="Spend time with your instrument privately worshipping every week. If you are meeting with God on your instrument in private, it will literally change the sound of the music you play in public."/>
          <p:cNvSpPr txBox="1"/>
          <p:nvPr/>
        </p:nvSpPr>
        <p:spPr>
          <a:xfrm>
            <a:off x="1456370" y="5632450"/>
            <a:ext cx="10477922" cy="29641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Spend time with your instrument privately worshipping every week. If you are meeting with God on your instrument in private, it will literally change the sound of the music you play in public.</a:t>
            </a:r>
          </a:p>
        </p:txBody>
      </p:sp>
      <p:sp>
        <p:nvSpPr>
          <p:cNvPr id="377" name="WORSHIP IN PRIVATE"/>
          <p:cNvSpPr txBox="1"/>
          <p:nvPr/>
        </p:nvSpPr>
        <p:spPr>
          <a:xfrm>
            <a:off x="12637130" y="6158137"/>
            <a:ext cx="11685787" cy="191280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WORSHIP IN PRIVATE</a:t>
            </a:r>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79"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380" name="Welcome To The Worship Team Customizable IMAGES DW.024.jpeg" descr="Welcome To The Worship Team Customizable IMAGES DW.024.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381" name="BECOME"/>
          <p:cNvSpPr txBox="1"/>
          <p:nvPr>
            <p:ph type="ctrTitle"/>
          </p:nvPr>
        </p:nvSpPr>
        <p:spPr>
          <a:xfrm>
            <a:off x="12839700" y="26035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BECOME</a:t>
            </a:r>
          </a:p>
        </p:txBody>
      </p:sp>
      <p:sp>
        <p:nvSpPr>
          <p:cNvPr id="382" name="A WORSHIPPER"/>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A WORSHIPPER</a:t>
            </a:r>
          </a:p>
        </p:txBody>
      </p:sp>
      <p:sp>
        <p:nvSpPr>
          <p:cNvPr id="383" name="When Jesus said He was looking for worshippers who worship in spirit and truth in John 4, he meant that He was looking for people who are the real deal."/>
          <p:cNvSpPr txBox="1"/>
          <p:nvPr/>
        </p:nvSpPr>
        <p:spPr>
          <a:xfrm>
            <a:off x="13149696" y="6165850"/>
            <a:ext cx="10055118" cy="29641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When Jesus said He was looking for worshippers who worship in spirit and truth in John 4, he meant that He was looking for people who are the real deal.</a:t>
            </a:r>
          </a:p>
        </p:txBody>
      </p:sp>
      <p:sp>
        <p:nvSpPr>
          <p:cNvPr id="384" name="LIVE AUTHENTICALLY…"/>
          <p:cNvSpPr txBox="1"/>
          <p:nvPr/>
        </p:nvSpPr>
        <p:spPr>
          <a:xfrm>
            <a:off x="89530" y="6111676"/>
            <a:ext cx="11685787" cy="182969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defRPr b="0" spc="1649" sz="5000">
                <a:solidFill>
                  <a:srgbClr val="FFFFFF"/>
                </a:solidFill>
                <a:latin typeface="Source Sans Pro Regular"/>
                <a:ea typeface="Source Sans Pro Regular"/>
                <a:cs typeface="Source Sans Pro Regular"/>
                <a:sym typeface="Source Sans Pro Regular"/>
              </a:defRPr>
            </a:pPr>
            <a:r>
              <a:t>LIVE AUTHENTICALLY</a:t>
            </a:r>
          </a:p>
          <a:p>
            <a:pPr>
              <a:defRPr b="0" spc="1649" sz="5000">
                <a:solidFill>
                  <a:srgbClr val="FFFFFF"/>
                </a:solidFill>
                <a:latin typeface="Source Sans Pro Regular"/>
                <a:ea typeface="Source Sans Pro Regular"/>
                <a:cs typeface="Source Sans Pro Regular"/>
                <a:sym typeface="Source Sans Pro Regular"/>
              </a:defRPr>
            </a:pPr>
            <a:r>
              <a:t>ON AND OFF THE STAGE</a:t>
            </a:r>
          </a:p>
        </p:txBody>
      </p:sp>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86"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387" name="Welcome To The Worship Team Customizable IMAGES DW.003.jpeg" descr="Welcome To The Worship Team Customizable IMAGES DW.003.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388" name="PRACTICAL THOUGHTS"/>
          <p:cNvSpPr txBox="1"/>
          <p:nvPr>
            <p:ph type="ctrTitle"/>
          </p:nvPr>
        </p:nvSpPr>
        <p:spPr>
          <a:xfrm>
            <a:off x="873935" y="5138340"/>
            <a:ext cx="22331314" cy="3776366"/>
          </a:xfrm>
          <a:prstGeom prst="rect">
            <a:avLst/>
          </a:prstGeom>
        </p:spPr>
        <p:txBody>
          <a:bodyPr anchor="t"/>
          <a:lstStyle>
            <a:lvl1pPr algn="r">
              <a:defRPr sz="11400">
                <a:solidFill>
                  <a:srgbClr val="FFFFFF"/>
                </a:solidFill>
                <a:latin typeface="Source Sans Pro Bold"/>
                <a:ea typeface="Source Sans Pro Bold"/>
                <a:cs typeface="Source Sans Pro Bold"/>
                <a:sym typeface="Source Sans Pro Bold"/>
              </a:defRPr>
            </a:lvl1pPr>
          </a:lstStyle>
          <a:p>
            <a:pPr/>
            <a:r>
              <a:t>PRACTICAL THOUGHTS</a:t>
            </a:r>
          </a:p>
        </p:txBody>
      </p:sp>
      <p:sp>
        <p:nvSpPr>
          <p:cNvPr id="389" name="WHAT REMINDERS…"/>
          <p:cNvSpPr txBox="1"/>
          <p:nvPr>
            <p:ph type="subTitle" sz="quarter" idx="1"/>
          </p:nvPr>
        </p:nvSpPr>
        <p:spPr>
          <a:xfrm>
            <a:off x="8075414" y="7053196"/>
            <a:ext cx="15090379" cy="3195242"/>
          </a:xfrm>
          <a:prstGeom prst="rect">
            <a:avLst/>
          </a:prstGeom>
        </p:spPr>
        <p:txBody>
          <a:bodyPr/>
          <a:lstStyle/>
          <a:p>
            <a:pPr algn="r">
              <a:defRPr spc="2111" sz="6400">
                <a:solidFill>
                  <a:srgbClr val="FFFFFF"/>
                </a:solidFill>
                <a:latin typeface="Source Sans Pro Regular"/>
                <a:ea typeface="Source Sans Pro Regular"/>
                <a:cs typeface="Source Sans Pro Regular"/>
                <a:sym typeface="Source Sans Pro Regular"/>
              </a:defRPr>
            </a:pPr>
            <a:r>
              <a:t>WHAT REMINDERS </a:t>
            </a:r>
          </a:p>
          <a:p>
            <a:pPr algn="r">
              <a:defRPr spc="2111" sz="6400">
                <a:solidFill>
                  <a:srgbClr val="FFFFFF"/>
                </a:solidFill>
                <a:latin typeface="Source Sans Pro Regular"/>
                <a:ea typeface="Source Sans Pro Regular"/>
                <a:cs typeface="Source Sans Pro Regular"/>
                <a:sym typeface="Source Sans Pro Regular"/>
              </a:defRPr>
            </a:pPr>
            <a:r>
              <a:t>WILL HELP ME?</a:t>
            </a:r>
          </a:p>
        </p:txBody>
      </p:sp>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91"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392" name="Welcome To The Worship Team Customizable IMAGES DW.043.jpeg" descr="Welcome To The Worship Team Customizable IMAGES DW.043.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393" name="THOUGHTS"/>
          <p:cNvSpPr txBox="1"/>
          <p:nvPr>
            <p:ph type="ctrTitle"/>
          </p:nvPr>
        </p:nvSpPr>
        <p:spPr>
          <a:xfrm>
            <a:off x="12839700" y="26035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THOUGHTS</a:t>
            </a:r>
          </a:p>
        </p:txBody>
      </p:sp>
      <p:sp>
        <p:nvSpPr>
          <p:cNvPr id="394" name="TO HELP"/>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TO HELP</a:t>
            </a:r>
          </a:p>
        </p:txBody>
      </p:sp>
      <p:sp>
        <p:nvSpPr>
          <p:cNvPr id="395" name="If you have conflict with someone, pray for them and for your relationship first. Second, if needed, go to that person with humility and seek to make it right. Then, if it’s still difficult, go to the third step of involving someone else you both respect."/>
          <p:cNvSpPr txBox="1"/>
          <p:nvPr/>
        </p:nvSpPr>
        <p:spPr>
          <a:xfrm>
            <a:off x="13051470" y="6165850"/>
            <a:ext cx="10477922" cy="372364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If you have conflict with someone, pray for them and for your relationship first. Second, if needed, go to that person with humility and seek to make it right. Then, if it’s still difficult, go to the third step of involving someone else you both respect.</a:t>
            </a:r>
          </a:p>
        </p:txBody>
      </p:sp>
      <p:sp>
        <p:nvSpPr>
          <p:cNvPr id="396" name="HOW SHOULD I  HANDLE CONFLICT?"/>
          <p:cNvSpPr txBox="1"/>
          <p:nvPr/>
        </p:nvSpPr>
        <p:spPr>
          <a:xfrm>
            <a:off x="89530" y="6111676"/>
            <a:ext cx="11685787" cy="182969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defRPr b="0" spc="1649" sz="5000">
                <a:solidFill>
                  <a:srgbClr val="FFFFFF"/>
                </a:solidFill>
                <a:latin typeface="Source Sans Pro Regular"/>
                <a:ea typeface="Source Sans Pro Regular"/>
                <a:cs typeface="Source Sans Pro Regular"/>
                <a:sym typeface="Source Sans Pro Regular"/>
              </a:defRPr>
            </a:pPr>
            <a:r>
              <a:t>HOW SHOULD I </a:t>
            </a:r>
            <a:br/>
            <a:r>
              <a:t>HANDLE CONFLICT?</a:t>
            </a:r>
          </a:p>
        </p:txBody>
      </p:sp>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98"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399" name="Welcome To The Worship Team Customizable IMAGES DW.044.jpeg" descr="Welcome To The Worship Team Customizable IMAGES DW.044.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400" name="THOUGHTS"/>
          <p:cNvSpPr txBox="1"/>
          <p:nvPr>
            <p:ph type="ctrTitle"/>
          </p:nvPr>
        </p:nvSpPr>
        <p:spPr>
          <a:xfrm>
            <a:off x="1244600" y="20701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THOUGHTS</a:t>
            </a:r>
          </a:p>
        </p:txBody>
      </p:sp>
      <p:sp>
        <p:nvSpPr>
          <p:cNvPr id="401" name="TO HELP"/>
          <p:cNvSpPr txBox="1"/>
          <p:nvPr>
            <p:ph type="subTitle" sz="quarter" idx="1"/>
          </p:nvPr>
        </p:nvSpPr>
        <p:spPr>
          <a:xfrm>
            <a:off x="1370806" y="40513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TO HELP</a:t>
            </a:r>
          </a:p>
        </p:txBody>
      </p:sp>
      <p:sp>
        <p:nvSpPr>
          <p:cNvPr id="402" name="Your local worship team may have time limits for how long you should serve on the team. I would suggest that you take a break once every year or two just to make room for anyone else God may be wanting to raise up in your role. If you can, be willing to train others to do your part."/>
          <p:cNvSpPr txBox="1"/>
          <p:nvPr/>
        </p:nvSpPr>
        <p:spPr>
          <a:xfrm>
            <a:off x="1456370" y="5632450"/>
            <a:ext cx="10477922" cy="44831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Your local worship team may have time limits for how long you should serve on the team. I would suggest that you take a break once every year or two just to make room for anyone else God may be wanting to raise up in your role. If you can, be willing to train others to do your part.</a:t>
            </a:r>
          </a:p>
        </p:txBody>
      </p:sp>
      <p:sp>
        <p:nvSpPr>
          <p:cNvPr id="403" name="HOW LONG…"/>
          <p:cNvSpPr txBox="1"/>
          <p:nvPr/>
        </p:nvSpPr>
        <p:spPr>
          <a:xfrm>
            <a:off x="12637130" y="5901597"/>
            <a:ext cx="11685787" cy="191280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defRPr b="0" spc="1649" sz="5000">
                <a:solidFill>
                  <a:srgbClr val="FFFFFF"/>
                </a:solidFill>
                <a:latin typeface="Source Sans Pro Regular"/>
                <a:ea typeface="Source Sans Pro Regular"/>
                <a:cs typeface="Source Sans Pro Regular"/>
                <a:sym typeface="Source Sans Pro Regular"/>
              </a:defRPr>
            </a:pPr>
            <a:r>
              <a:t>HOW LONG</a:t>
            </a:r>
          </a:p>
          <a:p>
            <a:pPr>
              <a:defRPr b="0" spc="1649" sz="5000">
                <a:solidFill>
                  <a:srgbClr val="FFFFFF"/>
                </a:solidFill>
                <a:latin typeface="Source Sans Pro Regular"/>
                <a:ea typeface="Source Sans Pro Regular"/>
                <a:cs typeface="Source Sans Pro Regular"/>
                <a:sym typeface="Source Sans Pro Regular"/>
              </a:defRPr>
            </a:pPr>
            <a:r>
              <a:t>SHOULD I SERVE?</a:t>
            </a:r>
          </a:p>
        </p:txBody>
      </p:sp>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05"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406" name="Welcome To The Worship Team Customizable IMAGES DW.045.jpeg" descr="Welcome To The Worship Team Customizable IMAGES DW.045.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407" name="THOUGHTS"/>
          <p:cNvSpPr txBox="1"/>
          <p:nvPr>
            <p:ph type="ctrTitle"/>
          </p:nvPr>
        </p:nvSpPr>
        <p:spPr>
          <a:xfrm>
            <a:off x="12839700" y="26035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THOUGHTS</a:t>
            </a:r>
          </a:p>
        </p:txBody>
      </p:sp>
      <p:sp>
        <p:nvSpPr>
          <p:cNvPr id="408" name="TO HELP"/>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TO HELP</a:t>
            </a:r>
          </a:p>
        </p:txBody>
      </p:sp>
      <p:sp>
        <p:nvSpPr>
          <p:cNvPr id="409" name="If you’re getting tired, or starting to feel cranky about little, nit-picky things in the worship ministry, it might be time to take a break. God may want to use you in a different way for your own health, and to give someone else a chance to serve."/>
          <p:cNvSpPr txBox="1"/>
          <p:nvPr/>
        </p:nvSpPr>
        <p:spPr>
          <a:xfrm>
            <a:off x="13149696" y="6165850"/>
            <a:ext cx="10055118" cy="44831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If you’re getting tired, or starting to feel cranky about little, nit-picky things in the worship ministry, it might be time to take a break. God may want to use you in a different way for your own health, and to give someone else a chance to serve.</a:t>
            </a:r>
          </a:p>
        </p:txBody>
      </p:sp>
      <p:sp>
        <p:nvSpPr>
          <p:cNvPr id="410" name="WHEN IS IT TIME…"/>
          <p:cNvSpPr txBox="1"/>
          <p:nvPr/>
        </p:nvSpPr>
        <p:spPr>
          <a:xfrm>
            <a:off x="89530" y="6111676"/>
            <a:ext cx="11685787" cy="182969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defRPr b="0" spc="1649" sz="5000">
                <a:solidFill>
                  <a:srgbClr val="FFFFFF"/>
                </a:solidFill>
                <a:latin typeface="Source Sans Pro Regular"/>
                <a:ea typeface="Source Sans Pro Regular"/>
                <a:cs typeface="Source Sans Pro Regular"/>
                <a:sym typeface="Source Sans Pro Regular"/>
              </a:defRPr>
            </a:pPr>
            <a:r>
              <a:t>WHEN IS IT TIME</a:t>
            </a:r>
          </a:p>
          <a:p>
            <a:pPr>
              <a:defRPr b="0" spc="1649" sz="5000">
                <a:solidFill>
                  <a:srgbClr val="FFFFFF"/>
                </a:solidFill>
                <a:latin typeface="Source Sans Pro Regular"/>
                <a:ea typeface="Source Sans Pro Regular"/>
                <a:cs typeface="Source Sans Pro Regular"/>
                <a:sym typeface="Source Sans Pro Regular"/>
              </a:defRPr>
            </a:pPr>
            <a:r>
              <a:t>TO STEP BACK?</a:t>
            </a:r>
          </a:p>
        </p:txBody>
      </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12"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413" name="Welcome To The Worship Team Customizable IMAGES DW.046.jpeg" descr="Welcome To The Worship Team Customizable IMAGES DW.046.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414" name="THOUGHTS"/>
          <p:cNvSpPr txBox="1"/>
          <p:nvPr>
            <p:ph type="ctrTitle"/>
          </p:nvPr>
        </p:nvSpPr>
        <p:spPr>
          <a:xfrm>
            <a:off x="1244600" y="20701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THOUGHTS</a:t>
            </a:r>
          </a:p>
        </p:txBody>
      </p:sp>
      <p:sp>
        <p:nvSpPr>
          <p:cNvPr id="415" name="TO HELP"/>
          <p:cNvSpPr txBox="1"/>
          <p:nvPr>
            <p:ph type="subTitle" sz="quarter" idx="1"/>
          </p:nvPr>
        </p:nvSpPr>
        <p:spPr>
          <a:xfrm>
            <a:off x="1370806" y="40513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TO HELP</a:t>
            </a:r>
          </a:p>
        </p:txBody>
      </p:sp>
      <p:sp>
        <p:nvSpPr>
          <p:cNvPr id="416" name="I think it’s important to keep your gear up and current, so that you can keep serving with equipment that isn’t breaking down or not sounding the way it needs to.…"/>
          <p:cNvSpPr txBox="1"/>
          <p:nvPr/>
        </p:nvSpPr>
        <p:spPr>
          <a:xfrm>
            <a:off x="1456370" y="5632450"/>
            <a:ext cx="10477922" cy="752094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defTabSz="457200">
              <a:lnSpc>
                <a:spcPct val="130000"/>
              </a:lnSpc>
              <a:defRPr b="0" sz="3700">
                <a:latin typeface="Source Sans Pro Regular"/>
                <a:ea typeface="Source Sans Pro Regular"/>
                <a:cs typeface="Source Sans Pro Regular"/>
                <a:sym typeface="Source Sans Pro Regular"/>
              </a:defRPr>
            </a:pPr>
            <a:r>
              <a:t>I think it’s important to keep your gear up and current, so that you can keep serving with equipment that isn’t breaking down or not sounding the way it needs to.</a:t>
            </a:r>
          </a:p>
          <a:p>
            <a:pPr algn="l" defTabSz="457200">
              <a:lnSpc>
                <a:spcPct val="130000"/>
              </a:lnSpc>
              <a:defRPr b="0" sz="3700">
                <a:latin typeface="Source Sans Pro Regular"/>
                <a:ea typeface="Source Sans Pro Regular"/>
                <a:cs typeface="Source Sans Pro Regular"/>
                <a:sym typeface="Source Sans Pro Regular"/>
              </a:defRPr>
            </a:pPr>
          </a:p>
          <a:p>
            <a:pPr algn="l" defTabSz="457200">
              <a:lnSpc>
                <a:spcPct val="130000"/>
              </a:lnSpc>
              <a:defRPr b="0" sz="3700">
                <a:latin typeface="Source Sans Pro Regular"/>
                <a:ea typeface="Source Sans Pro Regular"/>
                <a:cs typeface="Source Sans Pro Regular"/>
                <a:sym typeface="Source Sans Pro Regular"/>
              </a:defRPr>
            </a:pPr>
            <a:r>
              <a:t>Also, keep taking lessons. We’re never too old to get better at what we do, and to learn from others. We can learn from YouTube, from recorded musicians, from people who are better than us at what we do, and from one another.</a:t>
            </a:r>
          </a:p>
        </p:txBody>
      </p:sp>
      <p:sp>
        <p:nvSpPr>
          <p:cNvPr id="417" name="WHAT ABOUT GEAR…"/>
          <p:cNvSpPr txBox="1"/>
          <p:nvPr/>
        </p:nvSpPr>
        <p:spPr>
          <a:xfrm>
            <a:off x="12637130" y="5901597"/>
            <a:ext cx="11685787" cy="191280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defRPr b="0" spc="1649" sz="5000">
                <a:solidFill>
                  <a:srgbClr val="FFFFFF"/>
                </a:solidFill>
                <a:latin typeface="Source Sans Pro Regular"/>
                <a:ea typeface="Source Sans Pro Regular"/>
                <a:cs typeface="Source Sans Pro Regular"/>
                <a:sym typeface="Source Sans Pro Regular"/>
              </a:defRPr>
            </a:pPr>
            <a:r>
              <a:t>WHAT ABOUT GEAR</a:t>
            </a:r>
          </a:p>
          <a:p>
            <a:pPr>
              <a:defRPr b="0" spc="1649" sz="5000">
                <a:solidFill>
                  <a:srgbClr val="FFFFFF"/>
                </a:solidFill>
                <a:latin typeface="Source Sans Pro Regular"/>
                <a:ea typeface="Source Sans Pro Regular"/>
                <a:cs typeface="Source Sans Pro Regular"/>
                <a:sym typeface="Source Sans Pro Regular"/>
              </a:defRPr>
            </a:pPr>
            <a:r>
              <a:t>AND GROWTH?</a:t>
            </a:r>
          </a:p>
        </p:txBody>
      </p:sp>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19"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420" name="Welcome To The Worship Team Customizable IMAGES DW.003.jpeg" descr="Welcome To The Worship Team Customizable IMAGES DW.003.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421" name="CONCLUSION &amp; BLESSING"/>
          <p:cNvSpPr txBox="1"/>
          <p:nvPr>
            <p:ph type="ctrTitle"/>
          </p:nvPr>
        </p:nvSpPr>
        <p:spPr>
          <a:xfrm>
            <a:off x="873935" y="5239940"/>
            <a:ext cx="22331314" cy="3776366"/>
          </a:xfrm>
          <a:prstGeom prst="rect">
            <a:avLst/>
          </a:prstGeom>
        </p:spPr>
        <p:txBody>
          <a:bodyPr anchor="t"/>
          <a:lstStyle>
            <a:lvl1pPr algn="r">
              <a:defRPr sz="11400">
                <a:solidFill>
                  <a:srgbClr val="FFFFFF"/>
                </a:solidFill>
                <a:latin typeface="Source Sans Pro Bold"/>
                <a:ea typeface="Source Sans Pro Bold"/>
                <a:cs typeface="Source Sans Pro Bold"/>
                <a:sym typeface="Source Sans Pro Bold"/>
              </a:defRPr>
            </a:lvl1pPr>
          </a:lstStyle>
          <a:p>
            <a:pPr/>
            <a:r>
              <a:t>CONCLUSION &amp; BLESSING</a:t>
            </a:r>
          </a:p>
        </p:txBody>
      </p:sp>
      <p:sp>
        <p:nvSpPr>
          <p:cNvPr id="422" name="THE PRIVILEGE OF SERVING…"/>
          <p:cNvSpPr txBox="1"/>
          <p:nvPr>
            <p:ph type="subTitle" sz="quarter" idx="1"/>
          </p:nvPr>
        </p:nvSpPr>
        <p:spPr>
          <a:xfrm>
            <a:off x="5958415" y="7053196"/>
            <a:ext cx="17207377" cy="3195242"/>
          </a:xfrm>
          <a:prstGeom prst="rect">
            <a:avLst/>
          </a:prstGeom>
        </p:spPr>
        <p:txBody>
          <a:bodyPr/>
          <a:lstStyle/>
          <a:p>
            <a:pPr algn="r">
              <a:defRPr spc="2111" sz="6400">
                <a:solidFill>
                  <a:srgbClr val="FFFFFF"/>
                </a:solidFill>
                <a:latin typeface="Source Sans Pro Regular"/>
                <a:ea typeface="Source Sans Pro Regular"/>
                <a:cs typeface="Source Sans Pro Regular"/>
                <a:sym typeface="Source Sans Pro Regular"/>
              </a:defRPr>
            </a:pPr>
            <a:r>
              <a:t>THE PRIVILEGE OF SERVING</a:t>
            </a:r>
          </a:p>
          <a:p>
            <a:pPr algn="r">
              <a:defRPr spc="2111" sz="6400">
                <a:solidFill>
                  <a:srgbClr val="FFFFFF"/>
                </a:solidFill>
                <a:latin typeface="Source Sans Pro Regular"/>
                <a:ea typeface="Source Sans Pro Regular"/>
                <a:cs typeface="Source Sans Pro Regular"/>
                <a:sym typeface="Source Sans Pro Regular"/>
              </a:defRPr>
            </a:pPr>
            <a:r>
              <a:t>ON THE WORSHIP TEAM</a:t>
            </a:r>
          </a:p>
        </p:txBody>
      </p:sp>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24"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425" name="Welcome To The Worship Team Customizable IMAGES DW.017.jpeg" descr="Welcome To The Worship Team Customizable IMAGES DW.017.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426" name="THE PRIVILEGE"/>
          <p:cNvSpPr txBox="1"/>
          <p:nvPr>
            <p:ph type="ctrTitle"/>
          </p:nvPr>
        </p:nvSpPr>
        <p:spPr>
          <a:xfrm>
            <a:off x="12839700" y="2857500"/>
            <a:ext cx="11097915" cy="2133104"/>
          </a:xfrm>
          <a:prstGeom prst="rect">
            <a:avLst/>
          </a:prstGeom>
        </p:spPr>
        <p:txBody>
          <a:bodyPr anchor="t"/>
          <a:lstStyle>
            <a:lvl1pPr algn="l">
              <a:defRPr>
                <a:latin typeface="Source Sans Pro Bold"/>
                <a:ea typeface="Source Sans Pro Bold"/>
                <a:cs typeface="Source Sans Pro Bold"/>
                <a:sym typeface="Source Sans Pro Bold"/>
              </a:defRPr>
            </a:lvl1pPr>
          </a:lstStyle>
          <a:p>
            <a:pPr/>
            <a:r>
              <a:t>THE PRIVILEGE</a:t>
            </a:r>
          </a:p>
        </p:txBody>
      </p:sp>
      <p:sp>
        <p:nvSpPr>
          <p:cNvPr id="427" name="OF BEING ON THE TEAM"/>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OF BEING ON THE TEAM</a:t>
            </a:r>
          </a:p>
        </p:txBody>
      </p:sp>
      <p:sp>
        <p:nvSpPr>
          <p:cNvPr id="428" name="Being on the worship team is a great privilege.…"/>
          <p:cNvSpPr txBox="1"/>
          <p:nvPr/>
        </p:nvSpPr>
        <p:spPr>
          <a:xfrm>
            <a:off x="13051470" y="6165850"/>
            <a:ext cx="10477922" cy="372364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defTabSz="457200">
              <a:lnSpc>
                <a:spcPct val="130000"/>
              </a:lnSpc>
              <a:defRPr b="0" sz="3700">
                <a:latin typeface="Source Sans Pro Regular"/>
                <a:ea typeface="Source Sans Pro Regular"/>
                <a:cs typeface="Source Sans Pro Regular"/>
                <a:sym typeface="Source Sans Pro Regular"/>
              </a:defRPr>
            </a:pPr>
            <a:r>
              <a:t>Being on the worship team is a great privilege. </a:t>
            </a:r>
          </a:p>
          <a:p>
            <a:pPr algn="l" defTabSz="457200">
              <a:lnSpc>
                <a:spcPct val="130000"/>
              </a:lnSpc>
              <a:defRPr b="0" sz="3700">
                <a:latin typeface="Source Sans Pro Regular"/>
                <a:ea typeface="Source Sans Pro Regular"/>
                <a:cs typeface="Source Sans Pro Regular"/>
                <a:sym typeface="Source Sans Pro Regular"/>
              </a:defRPr>
            </a:pPr>
          </a:p>
          <a:p>
            <a:pPr algn="l" defTabSz="457200">
              <a:lnSpc>
                <a:spcPct val="130000"/>
              </a:lnSpc>
              <a:defRPr b="0" sz="3700">
                <a:latin typeface="Source Sans Pro Regular"/>
                <a:ea typeface="Source Sans Pro Regular"/>
                <a:cs typeface="Source Sans Pro Regular"/>
                <a:sym typeface="Source Sans Pro Regular"/>
              </a:defRPr>
            </a:pPr>
            <a:r>
              <a:t>I bless you to stay steady in your own walk with Jesus, your own worship life, and your own servant-life in your church and in the worship team.</a:t>
            </a:r>
          </a:p>
        </p:txBody>
      </p:sp>
      <p:sp>
        <p:nvSpPr>
          <p:cNvPr id="429" name="A BLESSING"/>
          <p:cNvSpPr txBox="1"/>
          <p:nvPr/>
        </p:nvSpPr>
        <p:spPr>
          <a:xfrm>
            <a:off x="89530" y="6302110"/>
            <a:ext cx="11685787" cy="11117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A BLESSING</a:t>
            </a:r>
          </a:p>
        </p:txBody>
      </p:sp>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31"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432" name="Welcome To The Worship Team Customizable IMAGES DW.003.jpeg" descr="Welcome To The Worship Team Customizable IMAGES DW.003.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433" name="WELCOME"/>
          <p:cNvSpPr txBox="1"/>
          <p:nvPr>
            <p:ph type="ctrTitle"/>
          </p:nvPr>
        </p:nvSpPr>
        <p:spPr>
          <a:xfrm>
            <a:off x="8097936" y="4445000"/>
            <a:ext cx="15090379" cy="3776365"/>
          </a:xfrm>
          <a:prstGeom prst="rect">
            <a:avLst/>
          </a:prstGeom>
        </p:spPr>
        <p:txBody>
          <a:bodyPr anchor="t"/>
          <a:lstStyle>
            <a:lvl1pPr algn="r">
              <a:defRPr sz="16400">
                <a:solidFill>
                  <a:srgbClr val="FFFFFF"/>
                </a:solidFill>
                <a:latin typeface="Source Sans Pro Bold"/>
                <a:ea typeface="Source Sans Pro Bold"/>
                <a:cs typeface="Source Sans Pro Bold"/>
                <a:sym typeface="Source Sans Pro Bold"/>
              </a:defRPr>
            </a:lvl1pPr>
          </a:lstStyle>
          <a:p>
            <a:pPr/>
            <a:r>
              <a:t>WELCOME</a:t>
            </a:r>
          </a:p>
        </p:txBody>
      </p:sp>
      <p:sp>
        <p:nvSpPr>
          <p:cNvPr id="434" name="TO THE WORSHIP TEAM"/>
          <p:cNvSpPr txBox="1"/>
          <p:nvPr>
            <p:ph type="subTitle" sz="quarter" idx="1"/>
          </p:nvPr>
        </p:nvSpPr>
        <p:spPr>
          <a:xfrm>
            <a:off x="8024614" y="6743700"/>
            <a:ext cx="15090379" cy="3195241"/>
          </a:xfrm>
          <a:prstGeom prst="rect">
            <a:avLst/>
          </a:prstGeom>
        </p:spPr>
        <p:txBody>
          <a:bodyPr/>
          <a:lstStyle>
            <a:lvl1pPr algn="r">
              <a:defRPr spc="2111" sz="6400">
                <a:solidFill>
                  <a:srgbClr val="FFFFFF"/>
                </a:solidFill>
                <a:latin typeface="Source Sans Pro Regular"/>
                <a:ea typeface="Source Sans Pro Regular"/>
                <a:cs typeface="Source Sans Pro Regular"/>
                <a:sym typeface="Source Sans Pro Regular"/>
              </a:defRPr>
            </a:lvl1pPr>
          </a:lstStyle>
          <a:p>
            <a:pPr/>
            <a:r>
              <a:t>TO THE WORSHIP TEAM</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0"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141" name="Welcome To The Worship Team Customizable IMAGES DW.005.jpeg" descr="Welcome To The Worship Team Customizable IMAGES DW.005.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142" name="THE HEART"/>
          <p:cNvSpPr txBox="1"/>
          <p:nvPr>
            <p:ph type="ctrTitle"/>
          </p:nvPr>
        </p:nvSpPr>
        <p:spPr>
          <a:xfrm>
            <a:off x="12839700" y="26035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THE HEART</a:t>
            </a:r>
          </a:p>
        </p:txBody>
      </p:sp>
      <p:sp>
        <p:nvSpPr>
          <p:cNvPr id="143" name="WHY DO WE WORSHIP?"/>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WHY DO WE WORSHIP?</a:t>
            </a:r>
          </a:p>
        </p:txBody>
      </p:sp>
      <p:sp>
        <p:nvSpPr>
          <p:cNvPr id="144" name="1 John 4:19 “We love, because He first loved us.” Worship is a response to God’s love – that’s why we worship. That’s why we sing. That’s why we rehearse on our own and together. That’s why we make music, and put up visuals and do sound."/>
          <p:cNvSpPr txBox="1"/>
          <p:nvPr/>
        </p:nvSpPr>
        <p:spPr>
          <a:xfrm>
            <a:off x="13051470" y="6165850"/>
            <a:ext cx="10232653" cy="372364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1 John 4:19 “We love, because He first loved us.” Worship is a response to God’s love – that’s why we worship. That’s why we sing. That’s why we rehearse on our own and together. That’s why we make music, and put up visuals and do sound.</a:t>
            </a:r>
          </a:p>
        </p:txBody>
      </p:sp>
      <p:sp>
        <p:nvSpPr>
          <p:cNvPr id="145" name="WHY DO WE WORSHIP?"/>
          <p:cNvSpPr txBox="1"/>
          <p:nvPr/>
        </p:nvSpPr>
        <p:spPr>
          <a:xfrm>
            <a:off x="89530" y="6349536"/>
            <a:ext cx="11685787" cy="11117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WHY DO WE WORSHIP?</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7"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148" name="Welcome To The Worship Team Customizable IMAGES DW.006.jpeg" descr="Welcome To The Worship Team Customizable IMAGES DW.006.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149" name="THE HEART"/>
          <p:cNvSpPr txBox="1"/>
          <p:nvPr>
            <p:ph type="ctrTitle"/>
          </p:nvPr>
        </p:nvSpPr>
        <p:spPr>
          <a:xfrm>
            <a:off x="1244600" y="20701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THE HEART</a:t>
            </a:r>
          </a:p>
        </p:txBody>
      </p:sp>
      <p:sp>
        <p:nvSpPr>
          <p:cNvPr id="150" name="WHY WE DO THIS"/>
          <p:cNvSpPr txBox="1"/>
          <p:nvPr>
            <p:ph type="subTitle" sz="quarter" idx="1"/>
          </p:nvPr>
        </p:nvSpPr>
        <p:spPr>
          <a:xfrm>
            <a:off x="1370806" y="40513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WHY WE DO THIS</a:t>
            </a:r>
          </a:p>
        </p:txBody>
      </p:sp>
      <p:sp>
        <p:nvSpPr>
          <p:cNvPr id="151" name="A worship team creates a space for people to encounter God, engage with His Story, and to meet with God in prayer. A song involves the whole body and mind to sing, and when the body and mind are engaged, often the heart will follow."/>
          <p:cNvSpPr txBox="1"/>
          <p:nvPr/>
        </p:nvSpPr>
        <p:spPr>
          <a:xfrm>
            <a:off x="1456370" y="5632450"/>
            <a:ext cx="10477922" cy="372364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A worship team creates a space for people to encounter God, engage with His Story, and to meet with God in prayer. A song involves the whole body and mind to sing, and when the body and mind are engaged, often the heart will follow.</a:t>
            </a:r>
          </a:p>
        </p:txBody>
      </p:sp>
      <p:sp>
        <p:nvSpPr>
          <p:cNvPr id="152" name="CREATE SPACE FOR WORSHIP"/>
          <p:cNvSpPr txBox="1"/>
          <p:nvPr/>
        </p:nvSpPr>
        <p:spPr>
          <a:xfrm>
            <a:off x="12637130" y="5838874"/>
            <a:ext cx="11685787" cy="213310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defRPr b="0" spc="1649" sz="5000">
                <a:solidFill>
                  <a:srgbClr val="FFFFFF"/>
                </a:solidFill>
                <a:latin typeface="Source Sans Pro Regular"/>
                <a:ea typeface="Source Sans Pro Regular"/>
                <a:cs typeface="Source Sans Pro Regular"/>
                <a:sym typeface="Source Sans Pro Regular"/>
              </a:defRPr>
            </a:pPr>
            <a:r>
              <a:t>CREATE SPACE</a:t>
            </a:r>
            <a:br/>
            <a:r>
              <a:t>FOR WORSHIP</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4"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155" name="Welcome To The Worship Team Customizable IMAGES DW.003.jpeg" descr="Welcome To The Worship Team Customizable IMAGES DW.003.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156" name="WORSHIP TEAM VALUES"/>
          <p:cNvSpPr txBox="1"/>
          <p:nvPr>
            <p:ph type="ctrTitle"/>
          </p:nvPr>
        </p:nvSpPr>
        <p:spPr>
          <a:xfrm>
            <a:off x="873935" y="5138340"/>
            <a:ext cx="22331314" cy="3776366"/>
          </a:xfrm>
          <a:prstGeom prst="rect">
            <a:avLst/>
          </a:prstGeom>
        </p:spPr>
        <p:txBody>
          <a:bodyPr anchor="t"/>
          <a:lstStyle>
            <a:lvl1pPr algn="r">
              <a:defRPr sz="14700">
                <a:solidFill>
                  <a:srgbClr val="FFFFFF"/>
                </a:solidFill>
                <a:latin typeface="Source Sans Pro Bold"/>
                <a:ea typeface="Source Sans Pro Bold"/>
                <a:cs typeface="Source Sans Pro Bold"/>
                <a:sym typeface="Source Sans Pro Bold"/>
              </a:defRPr>
            </a:lvl1pPr>
          </a:lstStyle>
          <a:p>
            <a:pPr/>
            <a:r>
              <a:t>WORSHIP TEAM VALUES</a:t>
            </a:r>
          </a:p>
        </p:txBody>
      </p:sp>
      <p:sp>
        <p:nvSpPr>
          <p:cNvPr id="157" name="WHAT VALUES LEAD US?"/>
          <p:cNvSpPr txBox="1"/>
          <p:nvPr>
            <p:ph type="subTitle" sz="quarter" idx="1"/>
          </p:nvPr>
        </p:nvSpPr>
        <p:spPr>
          <a:xfrm>
            <a:off x="8041547" y="7349529"/>
            <a:ext cx="15090379" cy="3195242"/>
          </a:xfrm>
          <a:prstGeom prst="rect">
            <a:avLst/>
          </a:prstGeom>
        </p:spPr>
        <p:txBody>
          <a:bodyPr/>
          <a:lstStyle>
            <a:lvl1pPr algn="r">
              <a:defRPr spc="2111" sz="6400">
                <a:solidFill>
                  <a:srgbClr val="FFFFFF"/>
                </a:solidFill>
                <a:latin typeface="Source Sans Pro Regular"/>
                <a:ea typeface="Source Sans Pro Regular"/>
                <a:cs typeface="Source Sans Pro Regular"/>
                <a:sym typeface="Source Sans Pro Regular"/>
              </a:defRPr>
            </a:lvl1pPr>
          </a:lstStyle>
          <a:p>
            <a:pPr/>
            <a:r>
              <a:t>WHAT VALUES LEAD US?</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9"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160" name="Welcome To The Worship Team Customizable IMAGES DW.008.jpeg" descr="Welcome To The Worship Team Customizable IMAGES DW.008.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161" name="VALUES"/>
          <p:cNvSpPr txBox="1"/>
          <p:nvPr>
            <p:ph type="ctrTitle"/>
          </p:nvPr>
        </p:nvSpPr>
        <p:spPr>
          <a:xfrm>
            <a:off x="1244600" y="20701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VALUES</a:t>
            </a:r>
          </a:p>
        </p:txBody>
      </p:sp>
      <p:sp>
        <p:nvSpPr>
          <p:cNvPr id="162" name="WHY DO WE DO THIS?"/>
          <p:cNvSpPr txBox="1"/>
          <p:nvPr>
            <p:ph type="subTitle" sz="quarter" idx="1"/>
          </p:nvPr>
        </p:nvSpPr>
        <p:spPr>
          <a:xfrm>
            <a:off x="1370806" y="40513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WHY DO WE DO THIS?</a:t>
            </a:r>
          </a:p>
        </p:txBody>
      </p:sp>
      <p:sp>
        <p:nvSpPr>
          <p:cNvPr id="163" name="Six core values sit at the center of all we do as a worship team. They are:…"/>
          <p:cNvSpPr txBox="1"/>
          <p:nvPr/>
        </p:nvSpPr>
        <p:spPr>
          <a:xfrm>
            <a:off x="1456370" y="5632450"/>
            <a:ext cx="10477922" cy="631571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defTabSz="457200">
              <a:lnSpc>
                <a:spcPct val="130000"/>
              </a:lnSpc>
              <a:defRPr b="0" sz="3700">
                <a:latin typeface="Source Sans Pro Regular"/>
                <a:ea typeface="Source Sans Pro Regular"/>
                <a:cs typeface="Source Sans Pro Regular"/>
                <a:sym typeface="Source Sans Pro Regular"/>
              </a:defRPr>
            </a:pPr>
            <a:r>
              <a:t>Six core values sit at the center of all we do as a worship team. They are:</a:t>
            </a:r>
            <a:br/>
            <a:endParaRPr sz="1500"/>
          </a:p>
          <a:p>
            <a:pPr algn="l" defTabSz="457200">
              <a:lnSpc>
                <a:spcPct val="130000"/>
              </a:lnSpc>
              <a:defRPr b="0" sz="3700">
                <a:latin typeface="Source Sans Pro Regular"/>
                <a:ea typeface="Source Sans Pro Regular"/>
                <a:cs typeface="Source Sans Pro Regular"/>
                <a:sym typeface="Source Sans Pro Regular"/>
              </a:defRPr>
            </a:pPr>
            <a:r>
              <a:t>1. Intimacy</a:t>
            </a:r>
          </a:p>
          <a:p>
            <a:pPr algn="l" defTabSz="457200">
              <a:lnSpc>
                <a:spcPct val="130000"/>
              </a:lnSpc>
              <a:defRPr b="0" sz="3700">
                <a:latin typeface="Source Sans Pro Regular"/>
                <a:ea typeface="Source Sans Pro Regular"/>
                <a:cs typeface="Source Sans Pro Regular"/>
                <a:sym typeface="Source Sans Pro Regular"/>
              </a:defRPr>
            </a:pPr>
            <a:r>
              <a:t>2. Integrity</a:t>
            </a:r>
          </a:p>
          <a:p>
            <a:pPr algn="l" defTabSz="457200">
              <a:lnSpc>
                <a:spcPct val="130000"/>
              </a:lnSpc>
              <a:defRPr b="0" sz="3700">
                <a:latin typeface="Source Sans Pro Regular"/>
                <a:ea typeface="Source Sans Pro Regular"/>
                <a:cs typeface="Source Sans Pro Regular"/>
                <a:sym typeface="Source Sans Pro Regular"/>
              </a:defRPr>
            </a:pPr>
            <a:r>
              <a:t>3. Accessibility</a:t>
            </a:r>
          </a:p>
          <a:p>
            <a:pPr algn="l" defTabSz="457200">
              <a:lnSpc>
                <a:spcPct val="130000"/>
              </a:lnSpc>
              <a:defRPr b="0" sz="3700">
                <a:latin typeface="Source Sans Pro Regular"/>
                <a:ea typeface="Source Sans Pro Regular"/>
                <a:cs typeface="Source Sans Pro Regular"/>
                <a:sym typeface="Source Sans Pro Regular"/>
              </a:defRPr>
            </a:pPr>
            <a:r>
              <a:t>4. Authenticity</a:t>
            </a:r>
          </a:p>
          <a:p>
            <a:pPr algn="l" defTabSz="457200">
              <a:lnSpc>
                <a:spcPct val="130000"/>
              </a:lnSpc>
              <a:defRPr b="0" sz="3700">
                <a:latin typeface="Source Sans Pro Regular"/>
                <a:ea typeface="Source Sans Pro Regular"/>
                <a:cs typeface="Source Sans Pro Regular"/>
                <a:sym typeface="Source Sans Pro Regular"/>
              </a:defRPr>
            </a:pPr>
            <a:r>
              <a:t>5. Kingdom Expectation</a:t>
            </a:r>
          </a:p>
          <a:p>
            <a:pPr algn="l" defTabSz="457200">
              <a:lnSpc>
                <a:spcPct val="130000"/>
              </a:lnSpc>
              <a:defRPr b="0" sz="3700">
                <a:latin typeface="Source Sans Pro Regular"/>
                <a:ea typeface="Source Sans Pro Regular"/>
                <a:cs typeface="Source Sans Pro Regular"/>
                <a:sym typeface="Source Sans Pro Regular"/>
              </a:defRPr>
            </a:pPr>
            <a:r>
              <a:t>6. Personal Discipleship</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5" name="DANWILT.COM-logo-white.png" descr="DANWILT.COM-logo-white.png"/>
          <p:cNvPicPr>
            <a:picLocks noChangeAspect="1"/>
          </p:cNvPicPr>
          <p:nvPr/>
        </p:nvPicPr>
        <p:blipFill>
          <a:blip r:embed="rId2">
            <a:extLst/>
          </a:blip>
          <a:stretch>
            <a:fillRect/>
          </a:stretch>
        </p:blipFill>
        <p:spPr>
          <a:xfrm>
            <a:off x="861439" y="12896060"/>
            <a:ext cx="1270196" cy="358704"/>
          </a:xfrm>
          <a:prstGeom prst="rect">
            <a:avLst/>
          </a:prstGeom>
          <a:ln w="12700">
            <a:miter lim="400000"/>
          </a:ln>
        </p:spPr>
      </p:pic>
      <p:pic>
        <p:nvPicPr>
          <p:cNvPr id="166" name="Welcome To The Worship Team Customizable IMAGES DW.009.jpeg" descr="Welcome To The Worship Team Customizable IMAGES DW.009.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167" name="VALUES"/>
          <p:cNvSpPr txBox="1"/>
          <p:nvPr>
            <p:ph type="ctrTitle"/>
          </p:nvPr>
        </p:nvSpPr>
        <p:spPr>
          <a:xfrm>
            <a:off x="12839700" y="2603500"/>
            <a:ext cx="11097915" cy="2133104"/>
          </a:xfrm>
          <a:prstGeom prst="rect">
            <a:avLst/>
          </a:prstGeom>
        </p:spPr>
        <p:txBody>
          <a:bodyPr anchor="t"/>
          <a:lstStyle>
            <a:lvl1pPr algn="l">
              <a:defRPr sz="12500">
                <a:latin typeface="Source Sans Pro Bold"/>
                <a:ea typeface="Source Sans Pro Bold"/>
                <a:cs typeface="Source Sans Pro Bold"/>
                <a:sym typeface="Source Sans Pro Bold"/>
              </a:defRPr>
            </a:lvl1pPr>
          </a:lstStyle>
          <a:p>
            <a:pPr/>
            <a:r>
              <a:t>VALUES</a:t>
            </a:r>
          </a:p>
        </p:txBody>
      </p:sp>
      <p:sp>
        <p:nvSpPr>
          <p:cNvPr id="168" name="INTIMACY"/>
          <p:cNvSpPr txBox="1"/>
          <p:nvPr>
            <p:ph type="subTitle" sz="quarter" idx="1"/>
          </p:nvPr>
        </p:nvSpPr>
        <p:spPr>
          <a:xfrm>
            <a:off x="12965906" y="4584700"/>
            <a:ext cx="11685787" cy="1587500"/>
          </a:xfrm>
          <a:prstGeom prst="rect">
            <a:avLst/>
          </a:prstGeom>
        </p:spPr>
        <p:txBody>
          <a:bodyPr/>
          <a:lstStyle>
            <a:lvl1pPr algn="l">
              <a:defRPr spc="1649" sz="5000">
                <a:latin typeface="Source Sans Pro Regular"/>
                <a:ea typeface="Source Sans Pro Regular"/>
                <a:cs typeface="Source Sans Pro Regular"/>
                <a:sym typeface="Source Sans Pro Regular"/>
              </a:defRPr>
            </a:lvl1pPr>
          </a:lstStyle>
          <a:p>
            <a:pPr/>
            <a:r>
              <a:t>INTIMACY</a:t>
            </a:r>
          </a:p>
        </p:txBody>
      </p:sp>
      <p:sp>
        <p:nvSpPr>
          <p:cNvPr id="169" name="Our job is to make a way for people to meet with God – not to get hung up on how awesome we are. People being close to Jesus is the goal."/>
          <p:cNvSpPr txBox="1"/>
          <p:nvPr/>
        </p:nvSpPr>
        <p:spPr>
          <a:xfrm>
            <a:off x="13149696" y="6165850"/>
            <a:ext cx="10477923" cy="22047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457200">
              <a:lnSpc>
                <a:spcPct val="130000"/>
              </a:lnSpc>
              <a:defRPr b="0" sz="3700">
                <a:latin typeface="Source Sans Pro Regular"/>
                <a:ea typeface="Source Sans Pro Regular"/>
                <a:cs typeface="Source Sans Pro Regular"/>
                <a:sym typeface="Source Sans Pro Regular"/>
              </a:defRPr>
            </a:lvl1pPr>
          </a:lstStyle>
          <a:p>
            <a:pPr/>
            <a:r>
              <a:t>Our job is to make a way for people to meet with God – not to get hung up on how awesome we are. People being close to Jesus is the goal.</a:t>
            </a:r>
          </a:p>
        </p:txBody>
      </p:sp>
      <p:sp>
        <p:nvSpPr>
          <p:cNvPr id="170" name="1. INTIMACY"/>
          <p:cNvSpPr txBox="1"/>
          <p:nvPr/>
        </p:nvSpPr>
        <p:spPr>
          <a:xfrm>
            <a:off x="89530" y="6302110"/>
            <a:ext cx="11685787" cy="11117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b="0" spc="1649" sz="5000">
                <a:solidFill>
                  <a:srgbClr val="FFFFFF"/>
                </a:solidFill>
                <a:latin typeface="Source Sans Pro Regular"/>
                <a:ea typeface="Source Sans Pro Regular"/>
                <a:cs typeface="Source Sans Pro Regular"/>
                <a:sym typeface="Source Sans Pro Regular"/>
              </a:defRPr>
            </a:lvl1pPr>
          </a:lstStyle>
          <a:p>
            <a:pPr/>
            <a:r>
              <a:t>1. INTIMACY</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1" baseline="0" cap="none" i="0" spc="0" strike="noStrike" sz="3000" u="none" kumimoji="0" normalizeH="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1" baseline="0" cap="none" i="0" spc="0" strike="noStrike" sz="3000" u="none" kumimoji="0" normalizeH="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